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66" r:id="rId2"/>
    <p:sldId id="275" r:id="rId3"/>
    <p:sldId id="307" r:id="rId4"/>
    <p:sldId id="306" r:id="rId5"/>
    <p:sldId id="309" r:id="rId6"/>
    <p:sldId id="310" r:id="rId7"/>
    <p:sldId id="318" r:id="rId8"/>
    <p:sldId id="308" r:id="rId9"/>
    <p:sldId id="324" r:id="rId10"/>
    <p:sldId id="292" r:id="rId11"/>
    <p:sldId id="295" r:id="rId12"/>
    <p:sldId id="302" r:id="rId13"/>
    <p:sldId id="325" r:id="rId14"/>
    <p:sldId id="326" r:id="rId15"/>
    <p:sldId id="305" r:id="rId16"/>
    <p:sldId id="328" r:id="rId17"/>
    <p:sldId id="313" r:id="rId18"/>
    <p:sldId id="329" r:id="rId19"/>
    <p:sldId id="297" r:id="rId20"/>
    <p:sldId id="327" r:id="rId21"/>
    <p:sldId id="321" r:id="rId22"/>
    <p:sldId id="330" r:id="rId23"/>
    <p:sldId id="331" r:id="rId24"/>
    <p:sldId id="316" r:id="rId25"/>
    <p:sldId id="311" r:id="rId26"/>
  </p:sldIdLst>
  <p:sldSz cx="12192000" cy="6858000"/>
  <p:notesSz cx="6858000" cy="9144000"/>
  <p:embeddedFontLst>
    <p:embeddedFont>
      <p:font typeface="BM HANNA Air OTF" panose="020F0502020204030204" pitchFamily="3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Malgun Gothic" panose="020B0503020000020004" pitchFamily="34" charset="-127"/>
      <p:regular r:id="rId38"/>
      <p:bold r:id="rId39"/>
    </p:embeddedFont>
    <p:embeddedFont>
      <p:font typeface="Malgun Gothic" panose="020B0503020000020004" pitchFamily="34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60"/>
    <a:srgbClr val="565658"/>
    <a:srgbClr val="F2F2F2"/>
    <a:srgbClr val="F29343"/>
    <a:srgbClr val="EC4A63"/>
    <a:srgbClr val="1A80C0"/>
    <a:srgbClr val="F7D331"/>
    <a:srgbClr val="F9BFC7"/>
    <a:srgbClr val="F59DAA"/>
    <a:srgbClr val="2D3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8" autoAdjust="0"/>
    <p:restoredTop sz="78310" autoAdjust="0"/>
  </p:normalViewPr>
  <p:slideViewPr>
    <p:cSldViewPr snapToGrid="0" showGuides="1">
      <p:cViewPr varScale="1">
        <p:scale>
          <a:sx n="95" d="100"/>
          <a:sy n="95" d="100"/>
        </p:scale>
        <p:origin x="1352" y="184"/>
      </p:cViewPr>
      <p:guideLst>
        <p:guide orient="horz" pos="2205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48"/>
    </p:cViewPr>
  </p:sorterViewPr>
  <p:notesViewPr>
    <p:cSldViewPr snapToGrid="0">
      <p:cViewPr varScale="1">
        <p:scale>
          <a:sx n="86" d="100"/>
          <a:sy n="86" d="100"/>
        </p:scale>
        <p:origin x="97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상욱" userId="ceba648188117799" providerId="LiveId" clId="{70428761-15CF-4314-A744-0E7D5E04F66C}"/>
    <pc:docChg chg="undo custSel addSld delSld modSld sldOrd">
      <pc:chgData name="이 상욱" userId="ceba648188117799" providerId="LiveId" clId="{70428761-15CF-4314-A744-0E7D5E04F66C}" dt="2023-08-08T06:28:57.731" v="1447" actId="20577"/>
      <pc:docMkLst>
        <pc:docMk/>
      </pc:docMkLst>
      <pc:sldChg chg="delSp modSp del mod">
        <pc:chgData name="이 상욱" userId="ceba648188117799" providerId="LiveId" clId="{70428761-15CF-4314-A744-0E7D5E04F66C}" dt="2023-08-02T12:33:06.029" v="1371" actId="47"/>
        <pc:sldMkLst>
          <pc:docMk/>
          <pc:sldMk cId="513930422" sldId="273"/>
        </pc:sldMkLst>
        <pc:spChg chg="mod">
          <ac:chgData name="이 상욱" userId="ceba648188117799" providerId="LiveId" clId="{70428761-15CF-4314-A744-0E7D5E04F66C}" dt="2023-08-02T10:36:23.471" v="40" actId="20577"/>
          <ac:spMkLst>
            <pc:docMk/>
            <pc:sldMk cId="513930422" sldId="273"/>
            <ac:spMk id="141" creationId="{00000000-0000-0000-0000-000000000000}"/>
          </ac:spMkLst>
        </pc:spChg>
        <pc:picChg chg="del">
          <ac:chgData name="이 상욱" userId="ceba648188117799" providerId="LiveId" clId="{70428761-15CF-4314-A744-0E7D5E04F66C}" dt="2023-08-02T10:36:01.524" v="0" actId="478"/>
          <ac:picMkLst>
            <pc:docMk/>
            <pc:sldMk cId="513930422" sldId="273"/>
            <ac:picMk id="1031" creationId="{E60637D2-F3B5-01D1-82A0-BFFC07850F14}"/>
          </ac:picMkLst>
        </pc:picChg>
      </pc:sldChg>
      <pc:sldChg chg="modSp mod">
        <pc:chgData name="이 상욱" userId="ceba648188117799" providerId="LiveId" clId="{70428761-15CF-4314-A744-0E7D5E04F66C}" dt="2023-08-02T11:09:12.420" v="168" actId="1076"/>
        <pc:sldMkLst>
          <pc:docMk/>
          <pc:sldMk cId="655668312" sldId="275"/>
        </pc:sldMkLst>
        <pc:spChg chg="mod">
          <ac:chgData name="이 상욱" userId="ceba648188117799" providerId="LiveId" clId="{70428761-15CF-4314-A744-0E7D5E04F66C}" dt="2023-08-02T11:09:12.420" v="168" actId="1076"/>
          <ac:spMkLst>
            <pc:docMk/>
            <pc:sldMk cId="655668312" sldId="275"/>
            <ac:spMk id="8" creationId="{3F6FE179-5243-41AC-B311-17F6E55D5606}"/>
          </ac:spMkLst>
        </pc:spChg>
      </pc:sldChg>
      <pc:sldChg chg="delSp add del mod modNotesTx">
        <pc:chgData name="이 상욱" userId="ceba648188117799" providerId="LiveId" clId="{70428761-15CF-4314-A744-0E7D5E04F66C}" dt="2023-08-08T06:28:57.731" v="1447" actId="20577"/>
        <pc:sldMkLst>
          <pc:docMk/>
          <pc:sldMk cId="3685699920" sldId="292"/>
        </pc:sldMkLst>
        <pc:spChg chg="del">
          <ac:chgData name="이 상욱" userId="ceba648188117799" providerId="LiveId" clId="{70428761-15CF-4314-A744-0E7D5E04F66C}" dt="2023-08-02T10:47:42.690" v="82" actId="478"/>
          <ac:spMkLst>
            <pc:docMk/>
            <pc:sldMk cId="3685699920" sldId="292"/>
            <ac:spMk id="2" creationId="{B5B69409-F5CC-5A43-ECA1-904A20F5F8F4}"/>
          </ac:spMkLst>
        </pc:spChg>
        <pc:spChg chg="del">
          <ac:chgData name="이 상욱" userId="ceba648188117799" providerId="LiveId" clId="{70428761-15CF-4314-A744-0E7D5E04F66C}" dt="2023-08-02T10:47:40.760" v="81" actId="478"/>
          <ac:spMkLst>
            <pc:docMk/>
            <pc:sldMk cId="3685699920" sldId="292"/>
            <ac:spMk id="10" creationId="{FF1E302D-E27B-F995-9CF7-2144517F5B42}"/>
          </ac:spMkLst>
        </pc:spChg>
        <pc:spChg chg="del">
          <ac:chgData name="이 상욱" userId="ceba648188117799" providerId="LiveId" clId="{70428761-15CF-4314-A744-0E7D5E04F66C}" dt="2023-08-02T10:47:42.690" v="82" actId="478"/>
          <ac:spMkLst>
            <pc:docMk/>
            <pc:sldMk cId="3685699920" sldId="292"/>
            <ac:spMk id="11" creationId="{07752449-B16D-220E-8A1F-BC9EA2D4424E}"/>
          </ac:spMkLst>
        </pc:spChg>
        <pc:spChg chg="del">
          <ac:chgData name="이 상욱" userId="ceba648188117799" providerId="LiveId" clId="{70428761-15CF-4314-A744-0E7D5E04F66C}" dt="2023-08-02T10:47:42.690" v="82" actId="478"/>
          <ac:spMkLst>
            <pc:docMk/>
            <pc:sldMk cId="3685699920" sldId="292"/>
            <ac:spMk id="12" creationId="{D0A6D8ED-C43C-4A1C-1A23-1E673AA806DD}"/>
          </ac:spMkLst>
        </pc:spChg>
        <pc:spChg chg="del">
          <ac:chgData name="이 상욱" userId="ceba648188117799" providerId="LiveId" clId="{70428761-15CF-4314-A744-0E7D5E04F66C}" dt="2023-08-02T10:47:42.690" v="82" actId="478"/>
          <ac:spMkLst>
            <pc:docMk/>
            <pc:sldMk cId="3685699920" sldId="292"/>
            <ac:spMk id="13" creationId="{499D9635-8E00-5994-2D35-FDA700455485}"/>
          </ac:spMkLst>
        </pc:spChg>
        <pc:picChg chg="del">
          <ac:chgData name="이 상욱" userId="ceba648188117799" providerId="LiveId" clId="{70428761-15CF-4314-A744-0E7D5E04F66C}" dt="2023-08-02T10:47:40.018" v="80" actId="478"/>
          <ac:picMkLst>
            <pc:docMk/>
            <pc:sldMk cId="3685699920" sldId="292"/>
            <ac:picMk id="5" creationId="{FA996E9C-1E01-7DD5-BAC3-FF23F8B3722A}"/>
          </ac:picMkLst>
        </pc:picChg>
        <pc:picChg chg="del">
          <ac:chgData name="이 상욱" userId="ceba648188117799" providerId="LiveId" clId="{70428761-15CF-4314-A744-0E7D5E04F66C}" dt="2023-08-02T10:47:42.690" v="82" actId="478"/>
          <ac:picMkLst>
            <pc:docMk/>
            <pc:sldMk cId="3685699920" sldId="292"/>
            <ac:picMk id="7" creationId="{3AF9E9BC-5DCD-1164-9C73-2A99780FF98F}"/>
          </ac:picMkLst>
        </pc:picChg>
        <pc:picChg chg="del">
          <ac:chgData name="이 상욱" userId="ceba648188117799" providerId="LiveId" clId="{70428761-15CF-4314-A744-0E7D5E04F66C}" dt="2023-08-02T10:47:42.690" v="82" actId="478"/>
          <ac:picMkLst>
            <pc:docMk/>
            <pc:sldMk cId="3685699920" sldId="292"/>
            <ac:picMk id="8" creationId="{D20BF196-EAB5-DCC7-24D6-F88C93E44FD6}"/>
          </ac:picMkLst>
        </pc:picChg>
      </pc:sldChg>
      <pc:sldChg chg="delSp modSp del mod">
        <pc:chgData name="이 상욱" userId="ceba648188117799" providerId="LiveId" clId="{70428761-15CF-4314-A744-0E7D5E04F66C}" dt="2023-08-02T10:48:47.786" v="150" actId="47"/>
        <pc:sldMkLst>
          <pc:docMk/>
          <pc:sldMk cId="2100412697" sldId="294"/>
        </pc:sldMkLst>
        <pc:spChg chg="del mod">
          <ac:chgData name="이 상욱" userId="ceba648188117799" providerId="LiveId" clId="{70428761-15CF-4314-A744-0E7D5E04F66C}" dt="2023-08-02T10:47:46.327" v="84" actId="478"/>
          <ac:spMkLst>
            <pc:docMk/>
            <pc:sldMk cId="2100412697" sldId="294"/>
            <ac:spMk id="36" creationId="{E2B68015-0573-0BAF-DB47-0DAE43934E39}"/>
          </ac:spMkLst>
        </pc:spChg>
        <pc:spChg chg="del">
          <ac:chgData name="이 상욱" userId="ceba648188117799" providerId="LiveId" clId="{70428761-15CF-4314-A744-0E7D5E04F66C}" dt="2023-08-02T10:47:48.101" v="85" actId="478"/>
          <ac:spMkLst>
            <pc:docMk/>
            <pc:sldMk cId="2100412697" sldId="294"/>
            <ac:spMk id="45" creationId="{A6FDC3A0-F0C9-C59F-8B62-4168E7760123}"/>
          </ac:spMkLst>
        </pc:spChg>
        <pc:grpChg chg="del">
          <ac:chgData name="이 상욱" userId="ceba648188117799" providerId="LiveId" clId="{70428761-15CF-4314-A744-0E7D5E04F66C}" dt="2023-08-02T10:47:50.393" v="86" actId="478"/>
          <ac:grpSpMkLst>
            <pc:docMk/>
            <pc:sldMk cId="2100412697" sldId="294"/>
            <ac:grpSpMk id="35" creationId="{C15C1E0B-D463-168F-8937-4F55A18205D2}"/>
          </ac:grpSpMkLst>
        </pc:grpChg>
        <pc:cxnChg chg="del">
          <ac:chgData name="이 상욱" userId="ceba648188117799" providerId="LiveId" clId="{70428761-15CF-4314-A744-0E7D5E04F66C}" dt="2023-08-02T10:47:48.101" v="85" actId="478"/>
          <ac:cxnSpMkLst>
            <pc:docMk/>
            <pc:sldMk cId="2100412697" sldId="294"/>
            <ac:cxnSpMk id="42" creationId="{72418938-8C8C-2E92-2A59-31DE3FB4A4AC}"/>
          </ac:cxnSpMkLst>
        </pc:cxnChg>
      </pc:sldChg>
      <pc:sldChg chg="delSp add del mod">
        <pc:chgData name="이 상욱" userId="ceba648188117799" providerId="LiveId" clId="{70428761-15CF-4314-A744-0E7D5E04F66C}" dt="2023-08-02T12:33:30.701" v="1375"/>
        <pc:sldMkLst>
          <pc:docMk/>
          <pc:sldMk cId="1938515090" sldId="295"/>
        </pc:sldMkLst>
        <pc:spChg chg="del">
          <ac:chgData name="이 상욱" userId="ceba648188117799" providerId="LiveId" clId="{70428761-15CF-4314-A744-0E7D5E04F66C}" dt="2023-08-02T10:47:55.838" v="87" actId="478"/>
          <ac:spMkLst>
            <pc:docMk/>
            <pc:sldMk cId="1938515090" sldId="295"/>
            <ac:spMk id="11" creationId="{9142CD79-9CF5-2345-C40E-858010D16390}"/>
          </ac:spMkLst>
        </pc:spChg>
        <pc:spChg chg="del">
          <ac:chgData name="이 상욱" userId="ceba648188117799" providerId="LiveId" clId="{70428761-15CF-4314-A744-0E7D5E04F66C}" dt="2023-08-02T10:47:55.838" v="87" actId="478"/>
          <ac:spMkLst>
            <pc:docMk/>
            <pc:sldMk cId="1938515090" sldId="295"/>
            <ac:spMk id="12" creationId="{1ACBA688-CD0D-A62C-D18E-D650D05A302F}"/>
          </ac:spMkLst>
        </pc:spChg>
        <pc:spChg chg="del">
          <ac:chgData name="이 상욱" userId="ceba648188117799" providerId="LiveId" clId="{70428761-15CF-4314-A744-0E7D5E04F66C}" dt="2023-08-02T10:47:55.838" v="87" actId="478"/>
          <ac:spMkLst>
            <pc:docMk/>
            <pc:sldMk cId="1938515090" sldId="295"/>
            <ac:spMk id="13" creationId="{11F30543-82DE-1A2E-DC6C-BB6B7256246E}"/>
          </ac:spMkLst>
        </pc:spChg>
        <pc:spChg chg="del">
          <ac:chgData name="이 상욱" userId="ceba648188117799" providerId="LiveId" clId="{70428761-15CF-4314-A744-0E7D5E04F66C}" dt="2023-08-02T10:47:55.838" v="87" actId="478"/>
          <ac:spMkLst>
            <pc:docMk/>
            <pc:sldMk cId="1938515090" sldId="295"/>
            <ac:spMk id="14" creationId="{4DCC3909-D4D3-AFB8-DB6D-9D0041B573BB}"/>
          </ac:spMkLst>
        </pc:spChg>
        <pc:spChg chg="del">
          <ac:chgData name="이 상욱" userId="ceba648188117799" providerId="LiveId" clId="{70428761-15CF-4314-A744-0E7D5E04F66C}" dt="2023-08-02T10:47:55.838" v="87" actId="478"/>
          <ac:spMkLst>
            <pc:docMk/>
            <pc:sldMk cId="1938515090" sldId="295"/>
            <ac:spMk id="16" creationId="{A833C2DD-B5FC-CF49-92C7-071B2532F7BE}"/>
          </ac:spMkLst>
        </pc:spChg>
        <pc:spChg chg="del">
          <ac:chgData name="이 상욱" userId="ceba648188117799" providerId="LiveId" clId="{70428761-15CF-4314-A744-0E7D5E04F66C}" dt="2023-08-02T10:47:55.838" v="87" actId="478"/>
          <ac:spMkLst>
            <pc:docMk/>
            <pc:sldMk cId="1938515090" sldId="295"/>
            <ac:spMk id="17" creationId="{21BB6705-F663-6CF8-8849-A433D130A1E7}"/>
          </ac:spMkLst>
        </pc:spChg>
        <pc:spChg chg="del">
          <ac:chgData name="이 상욱" userId="ceba648188117799" providerId="LiveId" clId="{70428761-15CF-4314-A744-0E7D5E04F66C}" dt="2023-08-02T10:47:55.838" v="87" actId="478"/>
          <ac:spMkLst>
            <pc:docMk/>
            <pc:sldMk cId="1938515090" sldId="295"/>
            <ac:spMk id="18" creationId="{B95C4A5A-14B0-D766-F068-7DD39EA24E26}"/>
          </ac:spMkLst>
        </pc:spChg>
        <pc:spChg chg="del">
          <ac:chgData name="이 상욱" userId="ceba648188117799" providerId="LiveId" clId="{70428761-15CF-4314-A744-0E7D5E04F66C}" dt="2023-08-02T10:47:55.838" v="87" actId="478"/>
          <ac:spMkLst>
            <pc:docMk/>
            <pc:sldMk cId="1938515090" sldId="295"/>
            <ac:spMk id="19" creationId="{F7DCA2A8-CA78-8208-1BA8-5A52E6FEDD8C}"/>
          </ac:spMkLst>
        </pc:spChg>
        <pc:spChg chg="del">
          <ac:chgData name="이 상욱" userId="ceba648188117799" providerId="LiveId" clId="{70428761-15CF-4314-A744-0E7D5E04F66C}" dt="2023-08-02T10:47:58.790" v="89" actId="478"/>
          <ac:spMkLst>
            <pc:docMk/>
            <pc:sldMk cId="1938515090" sldId="295"/>
            <ac:spMk id="20" creationId="{6DCDA25D-7BB5-E5E8-CDD1-2ADF5F17D53B}"/>
          </ac:spMkLst>
        </pc:spChg>
        <pc:spChg chg="del">
          <ac:chgData name="이 상욱" userId="ceba648188117799" providerId="LiveId" clId="{70428761-15CF-4314-A744-0E7D5E04F66C}" dt="2023-08-02T10:47:55.838" v="87" actId="478"/>
          <ac:spMkLst>
            <pc:docMk/>
            <pc:sldMk cId="1938515090" sldId="295"/>
            <ac:spMk id="21" creationId="{C4B6232B-6C9C-905F-73E7-36713C3F1219}"/>
          </ac:spMkLst>
        </pc:spChg>
        <pc:spChg chg="del">
          <ac:chgData name="이 상욱" userId="ceba648188117799" providerId="LiveId" clId="{70428761-15CF-4314-A744-0E7D5E04F66C}" dt="2023-08-02T10:47:55.838" v="87" actId="478"/>
          <ac:spMkLst>
            <pc:docMk/>
            <pc:sldMk cId="1938515090" sldId="295"/>
            <ac:spMk id="22" creationId="{DE5EE626-61E0-8832-CF1B-C4DDC46BD20F}"/>
          </ac:spMkLst>
        </pc:spChg>
        <pc:spChg chg="del">
          <ac:chgData name="이 상욱" userId="ceba648188117799" providerId="LiveId" clId="{70428761-15CF-4314-A744-0E7D5E04F66C}" dt="2023-08-02T10:47:57.838" v="88" actId="478"/>
          <ac:spMkLst>
            <pc:docMk/>
            <pc:sldMk cId="1938515090" sldId="295"/>
            <ac:spMk id="23" creationId="{130F5899-6EEF-27AC-F755-710857328157}"/>
          </ac:spMkLst>
        </pc:spChg>
        <pc:picChg chg="del">
          <ac:chgData name="이 상욱" userId="ceba648188117799" providerId="LiveId" clId="{70428761-15CF-4314-A744-0E7D5E04F66C}" dt="2023-08-02T10:47:55.838" v="87" actId="478"/>
          <ac:picMkLst>
            <pc:docMk/>
            <pc:sldMk cId="1938515090" sldId="295"/>
            <ac:picMk id="3" creationId="{85087B54-EA86-EE52-4ABF-F1680F37FD3C}"/>
          </ac:picMkLst>
        </pc:picChg>
        <pc:picChg chg="del">
          <ac:chgData name="이 상욱" userId="ceba648188117799" providerId="LiveId" clId="{70428761-15CF-4314-A744-0E7D5E04F66C}" dt="2023-08-02T10:47:55.838" v="87" actId="478"/>
          <ac:picMkLst>
            <pc:docMk/>
            <pc:sldMk cId="1938515090" sldId="295"/>
            <ac:picMk id="5" creationId="{73651F5E-0A57-3B66-3C2F-C1BF8F8D3510}"/>
          </ac:picMkLst>
        </pc:picChg>
        <pc:picChg chg="del">
          <ac:chgData name="이 상욱" userId="ceba648188117799" providerId="LiveId" clId="{70428761-15CF-4314-A744-0E7D5E04F66C}" dt="2023-08-02T10:47:55.838" v="87" actId="478"/>
          <ac:picMkLst>
            <pc:docMk/>
            <pc:sldMk cId="1938515090" sldId="295"/>
            <ac:picMk id="8" creationId="{3B8EA560-FDC0-54EB-3805-F9C16346AEDA}"/>
          </ac:picMkLst>
        </pc:picChg>
      </pc:sldChg>
      <pc:sldChg chg="addSp delSp modSp mod modNotesTx">
        <pc:chgData name="이 상욱" userId="ceba648188117799" providerId="LiveId" clId="{70428761-15CF-4314-A744-0E7D5E04F66C}" dt="2023-08-08T06:27:48.391" v="1430" actId="20577"/>
        <pc:sldMkLst>
          <pc:docMk/>
          <pc:sldMk cId="2147715161" sldId="297"/>
        </pc:sldMkLst>
        <pc:spChg chg="add mod">
          <ac:chgData name="이 상욱" userId="ceba648188117799" providerId="LiveId" clId="{70428761-15CF-4314-A744-0E7D5E04F66C}" dt="2023-08-02T11:23:29.863" v="255" actId="14100"/>
          <ac:spMkLst>
            <pc:docMk/>
            <pc:sldMk cId="2147715161" sldId="297"/>
            <ac:spMk id="2" creationId="{B5CA10E3-22D3-FC5E-E4DB-0341F120B5BA}"/>
          </ac:spMkLst>
        </pc:spChg>
        <pc:spChg chg="add del mod">
          <ac:chgData name="이 상욱" userId="ceba648188117799" providerId="LiveId" clId="{70428761-15CF-4314-A744-0E7D5E04F66C}" dt="2023-08-02T11:22:25.214" v="251" actId="478"/>
          <ac:spMkLst>
            <pc:docMk/>
            <pc:sldMk cId="2147715161" sldId="297"/>
            <ac:spMk id="3" creationId="{B98843B6-08C2-EE5F-DFEC-3D2D800D6964}"/>
          </ac:spMkLst>
        </pc:spChg>
        <pc:spChg chg="add del mod">
          <ac:chgData name="이 상욱" userId="ceba648188117799" providerId="LiveId" clId="{70428761-15CF-4314-A744-0E7D5E04F66C}" dt="2023-08-02T11:22:23.044" v="250" actId="478"/>
          <ac:spMkLst>
            <pc:docMk/>
            <pc:sldMk cId="2147715161" sldId="297"/>
            <ac:spMk id="5" creationId="{8D8A7428-D524-D9A7-B21E-56E07013BDCA}"/>
          </ac:spMkLst>
        </pc:spChg>
        <pc:spChg chg="add mod">
          <ac:chgData name="이 상욱" userId="ceba648188117799" providerId="LiveId" clId="{70428761-15CF-4314-A744-0E7D5E04F66C}" dt="2023-08-02T11:54:47.940" v="774" actId="20577"/>
          <ac:spMkLst>
            <pc:docMk/>
            <pc:sldMk cId="2147715161" sldId="297"/>
            <ac:spMk id="7" creationId="{98C59834-369E-D33D-782D-A7F7688FAE95}"/>
          </ac:spMkLst>
        </pc:spChg>
        <pc:spChg chg="del">
          <ac:chgData name="이 상욱" userId="ceba648188117799" providerId="LiveId" clId="{70428761-15CF-4314-A744-0E7D5E04F66C}" dt="2023-08-02T10:47:37.716" v="79" actId="478"/>
          <ac:spMkLst>
            <pc:docMk/>
            <pc:sldMk cId="2147715161" sldId="297"/>
            <ac:spMk id="9" creationId="{98A1F3C4-D0F3-8ECB-8040-28D0A8036E6D}"/>
          </ac:spMkLst>
        </pc:spChg>
        <pc:spChg chg="mod">
          <ac:chgData name="이 상욱" userId="ceba648188117799" providerId="LiveId" clId="{70428761-15CF-4314-A744-0E7D5E04F66C}" dt="2023-08-02T10:48:43.203" v="148" actId="20577"/>
          <ac:spMkLst>
            <pc:docMk/>
            <pc:sldMk cId="2147715161" sldId="297"/>
            <ac:spMk id="10" creationId="{68B11264-3BF3-31F4-0F2C-611EC3CF85EC}"/>
          </ac:spMkLst>
        </pc:spChg>
        <pc:spChg chg="add mod">
          <ac:chgData name="이 상욱" userId="ceba648188117799" providerId="LiveId" clId="{70428761-15CF-4314-A744-0E7D5E04F66C}" dt="2023-08-02T12:50:07.724" v="1420" actId="20577"/>
          <ac:spMkLst>
            <pc:docMk/>
            <pc:sldMk cId="2147715161" sldId="297"/>
            <ac:spMk id="11" creationId="{07A87DAA-F55F-1E07-C12A-C50B096D618F}"/>
          </ac:spMkLst>
        </pc:spChg>
        <pc:spChg chg="add del mod">
          <ac:chgData name="이 상욱" userId="ceba648188117799" providerId="LiveId" clId="{70428761-15CF-4314-A744-0E7D5E04F66C}" dt="2023-08-02T11:25:18.392" v="266" actId="478"/>
          <ac:spMkLst>
            <pc:docMk/>
            <pc:sldMk cId="2147715161" sldId="297"/>
            <ac:spMk id="12" creationId="{7DD9B650-3F68-83D8-C0C0-3D6667E9EFA1}"/>
          </ac:spMkLst>
        </pc:spChg>
        <pc:spChg chg="add mod">
          <ac:chgData name="이 상욱" userId="ceba648188117799" providerId="LiveId" clId="{70428761-15CF-4314-A744-0E7D5E04F66C}" dt="2023-08-02T12:05:33.046" v="1318" actId="164"/>
          <ac:spMkLst>
            <pc:docMk/>
            <pc:sldMk cId="2147715161" sldId="297"/>
            <ac:spMk id="15" creationId="{DA27E9C5-8462-F32C-3248-419A160E05AA}"/>
          </ac:spMkLst>
        </pc:spChg>
        <pc:spChg chg="add mod">
          <ac:chgData name="이 상욱" userId="ceba648188117799" providerId="LiveId" clId="{70428761-15CF-4314-A744-0E7D5E04F66C}" dt="2023-08-02T12:05:33.046" v="1318" actId="164"/>
          <ac:spMkLst>
            <pc:docMk/>
            <pc:sldMk cId="2147715161" sldId="297"/>
            <ac:spMk id="16" creationId="{B574580C-851E-AF55-7332-B49B027C06F6}"/>
          </ac:spMkLst>
        </pc:spChg>
        <pc:spChg chg="add mod">
          <ac:chgData name="이 상욱" userId="ceba648188117799" providerId="LiveId" clId="{70428761-15CF-4314-A744-0E7D5E04F66C}" dt="2023-08-02T12:05:33.046" v="1318" actId="164"/>
          <ac:spMkLst>
            <pc:docMk/>
            <pc:sldMk cId="2147715161" sldId="297"/>
            <ac:spMk id="17" creationId="{B6BA3226-9A11-5C5B-DD7B-5C557C0DA13A}"/>
          </ac:spMkLst>
        </pc:spChg>
        <pc:spChg chg="add mod">
          <ac:chgData name="이 상욱" userId="ceba648188117799" providerId="LiveId" clId="{70428761-15CF-4314-A744-0E7D5E04F66C}" dt="2023-08-02T12:05:33.046" v="1318" actId="164"/>
          <ac:spMkLst>
            <pc:docMk/>
            <pc:sldMk cId="2147715161" sldId="297"/>
            <ac:spMk id="18" creationId="{B57743E4-7961-0B42-2F0F-E85D3665A094}"/>
          </ac:spMkLst>
        </pc:spChg>
        <pc:spChg chg="add mod">
          <ac:chgData name="이 상욱" userId="ceba648188117799" providerId="LiveId" clId="{70428761-15CF-4314-A744-0E7D5E04F66C}" dt="2023-08-02T12:05:33.046" v="1318" actId="164"/>
          <ac:spMkLst>
            <pc:docMk/>
            <pc:sldMk cId="2147715161" sldId="297"/>
            <ac:spMk id="19" creationId="{F70B4C1B-E4B9-E754-282D-F1B15660BCAB}"/>
          </ac:spMkLst>
        </pc:spChg>
        <pc:grpChg chg="add mod">
          <ac:chgData name="이 상욱" userId="ceba648188117799" providerId="LiveId" clId="{70428761-15CF-4314-A744-0E7D5E04F66C}" dt="2023-08-02T12:10:10.548" v="1324" actId="14100"/>
          <ac:grpSpMkLst>
            <pc:docMk/>
            <pc:sldMk cId="2147715161" sldId="297"/>
            <ac:grpSpMk id="20" creationId="{E0A90AE6-460F-E4B5-755F-B36AF541C5FD}"/>
          </ac:grpSpMkLst>
        </pc:grpChg>
        <pc:picChg chg="del">
          <ac:chgData name="이 상욱" userId="ceba648188117799" providerId="LiveId" clId="{70428761-15CF-4314-A744-0E7D5E04F66C}" dt="2023-08-02T10:47:36.532" v="78" actId="478"/>
          <ac:picMkLst>
            <pc:docMk/>
            <pc:sldMk cId="2147715161" sldId="297"/>
            <ac:picMk id="4" creationId="{0913C160-730A-4572-DEB0-F0AEDB929532}"/>
          </ac:picMkLst>
        </pc:picChg>
        <pc:picChg chg="add del">
          <ac:chgData name="이 상욱" userId="ceba648188117799" providerId="LiveId" clId="{70428761-15CF-4314-A744-0E7D5E04F66C}" dt="2023-08-02T12:19:53.356" v="1327" actId="478"/>
          <ac:picMkLst>
            <pc:docMk/>
            <pc:sldMk cId="2147715161" sldId="297"/>
            <ac:picMk id="4" creationId="{B7DA0E13-5A3F-8AD7-F9AD-39D32E293205}"/>
          </ac:picMkLst>
        </pc:picChg>
        <pc:picChg chg="add mod">
          <ac:chgData name="이 상욱" userId="ceba648188117799" providerId="LiveId" clId="{70428761-15CF-4314-A744-0E7D5E04F66C}" dt="2023-08-02T12:03:53.160" v="1290" actId="1076"/>
          <ac:picMkLst>
            <pc:docMk/>
            <pc:sldMk cId="2147715161" sldId="297"/>
            <ac:picMk id="8" creationId="{ABF1EA24-18DD-F1AF-3E36-1F2CBDE13A42}"/>
          </ac:picMkLst>
        </pc:picChg>
        <pc:picChg chg="add mod modCrop">
          <ac:chgData name="이 상욱" userId="ceba648188117799" providerId="LiveId" clId="{70428761-15CF-4314-A744-0E7D5E04F66C}" dt="2023-08-02T12:05:33.046" v="1318" actId="164"/>
          <ac:picMkLst>
            <pc:docMk/>
            <pc:sldMk cId="2147715161" sldId="297"/>
            <ac:picMk id="14" creationId="{F233F24B-836A-AA6B-5D75-0A5B6540630D}"/>
          </ac:picMkLst>
        </pc:picChg>
      </pc:sldChg>
      <pc:sldChg chg="delSp modSp add del mod">
        <pc:chgData name="이 상욱" userId="ceba648188117799" providerId="LiveId" clId="{70428761-15CF-4314-A744-0E7D5E04F66C}" dt="2023-08-02T12:33:30.701" v="1375"/>
        <pc:sldMkLst>
          <pc:docMk/>
          <pc:sldMk cId="1625213265" sldId="302"/>
        </pc:sldMkLst>
        <pc:spChg chg="del">
          <ac:chgData name="이 상욱" userId="ceba648188117799" providerId="LiveId" clId="{70428761-15CF-4314-A744-0E7D5E04F66C}" dt="2023-08-02T10:48:02.713" v="91" actId="478"/>
          <ac:spMkLst>
            <pc:docMk/>
            <pc:sldMk cId="1625213265" sldId="302"/>
            <ac:spMk id="50" creationId="{1CCD0CAB-DD08-AEC1-4865-F72BA1665EED}"/>
          </ac:spMkLst>
        </pc:spChg>
        <pc:spChg chg="del">
          <ac:chgData name="이 상욱" userId="ceba648188117799" providerId="LiveId" clId="{70428761-15CF-4314-A744-0E7D5E04F66C}" dt="2023-08-02T10:48:02.713" v="91" actId="478"/>
          <ac:spMkLst>
            <pc:docMk/>
            <pc:sldMk cId="1625213265" sldId="302"/>
            <ac:spMk id="51" creationId="{961DDB54-40F5-267A-EB21-BDA64A7A4D50}"/>
          </ac:spMkLst>
        </pc:spChg>
        <pc:spChg chg="del mod">
          <ac:chgData name="이 상욱" userId="ceba648188117799" providerId="LiveId" clId="{70428761-15CF-4314-A744-0E7D5E04F66C}" dt="2023-08-02T10:48:06.571" v="96" actId="478"/>
          <ac:spMkLst>
            <pc:docMk/>
            <pc:sldMk cId="1625213265" sldId="302"/>
            <ac:spMk id="52" creationId="{934FB7A2-8BA1-D372-3E09-BF13AAF2D27F}"/>
          </ac:spMkLst>
        </pc:spChg>
        <pc:spChg chg="mod">
          <ac:chgData name="이 상욱" userId="ceba648188117799" providerId="LiveId" clId="{70428761-15CF-4314-A744-0E7D5E04F66C}" dt="2023-08-02T10:48:01.369" v="90" actId="1076"/>
          <ac:spMkLst>
            <pc:docMk/>
            <pc:sldMk cId="1625213265" sldId="302"/>
            <ac:spMk id="62" creationId="{00000000-0000-0000-0000-000000000000}"/>
          </ac:spMkLst>
        </pc:spChg>
        <pc:picChg chg="del">
          <ac:chgData name="이 상욱" userId="ceba648188117799" providerId="LiveId" clId="{70428761-15CF-4314-A744-0E7D5E04F66C}" dt="2023-08-02T10:48:04.087" v="94" actId="478"/>
          <ac:picMkLst>
            <pc:docMk/>
            <pc:sldMk cId="1625213265" sldId="302"/>
            <ac:picMk id="36" creationId="{466A1BC7-024D-4200-85D5-DB17095DC85D}"/>
          </ac:picMkLst>
        </pc:picChg>
        <pc:picChg chg="del">
          <ac:chgData name="이 상욱" userId="ceba648188117799" providerId="LiveId" clId="{70428761-15CF-4314-A744-0E7D5E04F66C}" dt="2023-08-02T10:48:03.662" v="93" actId="478"/>
          <ac:picMkLst>
            <pc:docMk/>
            <pc:sldMk cId="1625213265" sldId="302"/>
            <ac:picMk id="43" creationId="{646FBD79-CC58-B34C-4FAF-A383BE5B6EE3}"/>
          </ac:picMkLst>
        </pc:picChg>
        <pc:picChg chg="del">
          <ac:chgData name="이 상욱" userId="ceba648188117799" providerId="LiveId" clId="{70428761-15CF-4314-A744-0E7D5E04F66C}" dt="2023-08-02T10:48:03.266" v="92" actId="478"/>
          <ac:picMkLst>
            <pc:docMk/>
            <pc:sldMk cId="1625213265" sldId="302"/>
            <ac:picMk id="49" creationId="{D337503B-AABE-F3DB-149F-46695281E230}"/>
          </ac:picMkLst>
        </pc:picChg>
      </pc:sldChg>
      <pc:sldChg chg="delSp modSp add del mod modNotesTx">
        <pc:chgData name="이 상욱" userId="ceba648188117799" providerId="LiveId" clId="{70428761-15CF-4314-A744-0E7D5E04F66C}" dt="2023-08-08T06:28:05.922" v="1432" actId="20577"/>
        <pc:sldMkLst>
          <pc:docMk/>
          <pc:sldMk cId="2381181249" sldId="305"/>
        </pc:sldMkLst>
        <pc:spChg chg="del">
          <ac:chgData name="이 상욱" userId="ceba648188117799" providerId="LiveId" clId="{70428761-15CF-4314-A744-0E7D5E04F66C}" dt="2023-08-02T10:48:14.164" v="100" actId="478"/>
          <ac:spMkLst>
            <pc:docMk/>
            <pc:sldMk cId="2381181249" sldId="305"/>
            <ac:spMk id="59" creationId="{CE29A35A-88B3-4AD5-5DD5-95B235DE01EC}"/>
          </ac:spMkLst>
        </pc:spChg>
        <pc:spChg chg="del">
          <ac:chgData name="이 상욱" userId="ceba648188117799" providerId="LiveId" clId="{70428761-15CF-4314-A744-0E7D5E04F66C}" dt="2023-08-02T10:48:16.030" v="102" actId="478"/>
          <ac:spMkLst>
            <pc:docMk/>
            <pc:sldMk cId="2381181249" sldId="305"/>
            <ac:spMk id="60" creationId="{F8C82426-88FD-5AE8-B81A-FF6F067F6F6C}"/>
          </ac:spMkLst>
        </pc:spChg>
        <pc:spChg chg="del">
          <ac:chgData name="이 상욱" userId="ceba648188117799" providerId="LiveId" clId="{70428761-15CF-4314-A744-0E7D5E04F66C}" dt="2023-08-02T10:48:21.515" v="109" actId="478"/>
          <ac:spMkLst>
            <pc:docMk/>
            <pc:sldMk cId="2381181249" sldId="305"/>
            <ac:spMk id="61" creationId="{CF95C556-41A5-876D-C8D5-93B7C25B851E}"/>
          </ac:spMkLst>
        </pc:spChg>
        <pc:spChg chg="del">
          <ac:chgData name="이 상욱" userId="ceba648188117799" providerId="LiveId" clId="{70428761-15CF-4314-A744-0E7D5E04F66C}" dt="2023-08-02T10:48:16.030" v="102" actId="478"/>
          <ac:spMkLst>
            <pc:docMk/>
            <pc:sldMk cId="2381181249" sldId="305"/>
            <ac:spMk id="63" creationId="{63FE3C3A-DAEA-6650-F62F-B9FD4A1BFD8D}"/>
          </ac:spMkLst>
        </pc:spChg>
        <pc:spChg chg="del mod">
          <ac:chgData name="이 상욱" userId="ceba648188117799" providerId="LiveId" clId="{70428761-15CF-4314-A744-0E7D5E04F66C}" dt="2023-08-02T10:48:19.814" v="108" actId="478"/>
          <ac:spMkLst>
            <pc:docMk/>
            <pc:sldMk cId="2381181249" sldId="305"/>
            <ac:spMk id="129" creationId="{C2088FD7-A8CD-B353-ED8A-65818E56B3E4}"/>
          </ac:spMkLst>
        </pc:spChg>
        <pc:picChg chg="del">
          <ac:chgData name="이 상욱" userId="ceba648188117799" providerId="LiveId" clId="{70428761-15CF-4314-A744-0E7D5E04F66C}" dt="2023-08-02T10:48:14.753" v="101" actId="478"/>
          <ac:picMkLst>
            <pc:docMk/>
            <pc:sldMk cId="2381181249" sldId="305"/>
            <ac:picMk id="38" creationId="{1298E84B-8B14-DF69-AD59-7AB589465D63}"/>
          </ac:picMkLst>
        </pc:picChg>
        <pc:picChg chg="del mod">
          <ac:chgData name="이 상욱" userId="ceba648188117799" providerId="LiveId" clId="{70428761-15CF-4314-A744-0E7D5E04F66C}" dt="2023-08-02T10:48:16.791" v="104" actId="478"/>
          <ac:picMkLst>
            <pc:docMk/>
            <pc:sldMk cId="2381181249" sldId="305"/>
            <ac:picMk id="48" creationId="{157079B8-8596-9790-87E7-9F285E7A947A}"/>
          </ac:picMkLst>
        </pc:picChg>
        <pc:cxnChg chg="del">
          <ac:chgData name="이 상욱" userId="ceba648188117799" providerId="LiveId" clId="{70428761-15CF-4314-A744-0E7D5E04F66C}" dt="2023-08-02T10:48:17.686" v="105" actId="478"/>
          <ac:cxnSpMkLst>
            <pc:docMk/>
            <pc:sldMk cId="2381181249" sldId="305"/>
            <ac:cxnSpMk id="57" creationId="{A6D55B1D-E39A-2134-5331-6BBB49A3A0EF}"/>
          </ac:cxnSpMkLst>
        </pc:cxnChg>
        <pc:cxnChg chg="del">
          <ac:chgData name="이 상욱" userId="ceba648188117799" providerId="LiveId" clId="{70428761-15CF-4314-A744-0E7D5E04F66C}" dt="2023-08-02T10:48:18.362" v="106" actId="478"/>
          <ac:cxnSpMkLst>
            <pc:docMk/>
            <pc:sldMk cId="2381181249" sldId="305"/>
            <ac:cxnSpMk id="58" creationId="{98784FB6-5ABE-17C9-F16F-A9A8EED63DC6}"/>
          </ac:cxnSpMkLst>
        </pc:cxnChg>
      </pc:sldChg>
      <pc:sldChg chg="modNotesTx">
        <pc:chgData name="이 상욱" userId="ceba648188117799" providerId="LiveId" clId="{70428761-15CF-4314-A744-0E7D5E04F66C}" dt="2023-08-08T06:28:26.362" v="1433" actId="20577"/>
        <pc:sldMkLst>
          <pc:docMk/>
          <pc:sldMk cId="118914429" sldId="306"/>
        </pc:sldMkLst>
      </pc:sldChg>
      <pc:sldChg chg="modNotesTx">
        <pc:chgData name="이 상욱" userId="ceba648188117799" providerId="LiveId" clId="{70428761-15CF-4314-A744-0E7D5E04F66C}" dt="2023-08-08T06:28:33.737" v="1443" actId="20577"/>
        <pc:sldMkLst>
          <pc:docMk/>
          <pc:sldMk cId="4011447494" sldId="310"/>
        </pc:sldMkLst>
      </pc:sldChg>
      <pc:sldChg chg="del">
        <pc:chgData name="이 상욱" userId="ceba648188117799" providerId="LiveId" clId="{70428761-15CF-4314-A744-0E7D5E04F66C}" dt="2023-08-02T12:34:08.009" v="1376" actId="47"/>
        <pc:sldMkLst>
          <pc:docMk/>
          <pc:sldMk cId="2860161124" sldId="317"/>
        </pc:sldMkLst>
      </pc:sldChg>
      <pc:sldChg chg="modNotesTx">
        <pc:chgData name="이 상욱" userId="ceba648188117799" providerId="LiveId" clId="{70428761-15CF-4314-A744-0E7D5E04F66C}" dt="2023-08-08T06:28:36.060" v="1444" actId="20577"/>
        <pc:sldMkLst>
          <pc:docMk/>
          <pc:sldMk cId="3651361098" sldId="318"/>
        </pc:sldMkLst>
      </pc:sldChg>
      <pc:sldChg chg="delSp modSp del mod">
        <pc:chgData name="이 상욱" userId="ceba648188117799" providerId="LiveId" clId="{70428761-15CF-4314-A744-0E7D5E04F66C}" dt="2023-08-02T12:33:23.086" v="1374" actId="47"/>
        <pc:sldMkLst>
          <pc:docMk/>
          <pc:sldMk cId="64425796" sldId="319"/>
        </pc:sldMkLst>
        <pc:spChg chg="del">
          <ac:chgData name="이 상욱" userId="ceba648188117799" providerId="LiveId" clId="{70428761-15CF-4314-A744-0E7D5E04F66C}" dt="2023-08-02T10:36:05.522" v="2" actId="478"/>
          <ac:spMkLst>
            <pc:docMk/>
            <pc:sldMk cId="64425796" sldId="319"/>
            <ac:spMk id="3" creationId="{9AF5F60B-ED6C-0F72-C6E5-CAEE474173A4}"/>
          </ac:spMkLst>
        </pc:spChg>
        <pc:spChg chg="mod">
          <ac:chgData name="이 상욱" userId="ceba648188117799" providerId="LiveId" clId="{70428761-15CF-4314-A744-0E7D5E04F66C}" dt="2023-08-02T10:36:32.190" v="77" actId="20577"/>
          <ac:spMkLst>
            <pc:docMk/>
            <pc:sldMk cId="64425796" sldId="319"/>
            <ac:spMk id="141" creationId="{00000000-0000-0000-0000-000000000000}"/>
          </ac:spMkLst>
        </pc:spChg>
        <pc:picChg chg="del">
          <ac:chgData name="이 상욱" userId="ceba648188117799" providerId="LiveId" clId="{70428761-15CF-4314-A744-0E7D5E04F66C}" dt="2023-08-02T10:36:03.387" v="1" actId="478"/>
          <ac:picMkLst>
            <pc:docMk/>
            <pc:sldMk cId="64425796" sldId="319"/>
            <ac:picMk id="1029" creationId="{43285FB3-870E-5905-78AE-FBC4C8EF375F}"/>
          </ac:picMkLst>
        </pc:picChg>
      </pc:sldChg>
      <pc:sldChg chg="modSp add del mod">
        <pc:chgData name="이 상욱" userId="ceba648188117799" providerId="LiveId" clId="{70428761-15CF-4314-A744-0E7D5E04F66C}" dt="2023-08-08T06:26:46.104" v="1427" actId="47"/>
        <pc:sldMkLst>
          <pc:docMk/>
          <pc:sldMk cId="1050100634" sldId="320"/>
        </pc:sldMkLst>
        <pc:spChg chg="mod">
          <ac:chgData name="이 상욱" userId="ceba648188117799" providerId="LiveId" clId="{70428761-15CF-4314-A744-0E7D5E04F66C}" dt="2023-08-02T10:48:59.341" v="161" actId="20577"/>
          <ac:spMkLst>
            <pc:docMk/>
            <pc:sldMk cId="1050100634" sldId="320"/>
            <ac:spMk id="10" creationId="{68B11264-3BF3-31F4-0F2C-611EC3CF85EC}"/>
          </ac:spMkLst>
        </pc:spChg>
      </pc:sldChg>
      <pc:sldChg chg="delSp del mod">
        <pc:chgData name="이 상욱" userId="ceba648188117799" providerId="LiveId" clId="{70428761-15CF-4314-A744-0E7D5E04F66C}" dt="2023-08-02T10:48:49.588" v="153" actId="47"/>
        <pc:sldMkLst>
          <pc:docMk/>
          <pc:sldMk cId="4129149177" sldId="320"/>
        </pc:sldMkLst>
        <pc:spChg chg="del">
          <ac:chgData name="이 상욱" userId="ceba648188117799" providerId="LiveId" clId="{70428761-15CF-4314-A744-0E7D5E04F66C}" dt="2023-08-02T10:48:10.800" v="98" actId="478"/>
          <ac:spMkLst>
            <pc:docMk/>
            <pc:sldMk cId="4129149177" sldId="320"/>
            <ac:spMk id="2" creationId="{5D3C71A4-3842-22B9-91EC-8EE79F211A0B}"/>
          </ac:spMkLst>
        </pc:spChg>
        <pc:spChg chg="del">
          <ac:chgData name="이 상욱" userId="ceba648188117799" providerId="LiveId" clId="{70428761-15CF-4314-A744-0E7D5E04F66C}" dt="2023-08-02T10:48:10.800" v="98" actId="478"/>
          <ac:spMkLst>
            <pc:docMk/>
            <pc:sldMk cId="4129149177" sldId="320"/>
            <ac:spMk id="3" creationId="{1C0118CB-E67F-1C90-15A6-6D17440169E7}"/>
          </ac:spMkLst>
        </pc:spChg>
        <pc:spChg chg="del">
          <ac:chgData name="이 상욱" userId="ceba648188117799" providerId="LiveId" clId="{70428761-15CF-4314-A744-0E7D5E04F66C}" dt="2023-08-02T10:48:10.800" v="98" actId="478"/>
          <ac:spMkLst>
            <pc:docMk/>
            <pc:sldMk cId="4129149177" sldId="320"/>
            <ac:spMk id="5" creationId="{E4CFADA7-9F36-E35A-20ED-86EA64FC0125}"/>
          </ac:spMkLst>
        </pc:spChg>
        <pc:spChg chg="del">
          <ac:chgData name="이 상욱" userId="ceba648188117799" providerId="LiveId" clId="{70428761-15CF-4314-A744-0E7D5E04F66C}" dt="2023-08-02T10:48:10.800" v="98" actId="478"/>
          <ac:spMkLst>
            <pc:docMk/>
            <pc:sldMk cId="4129149177" sldId="320"/>
            <ac:spMk id="7" creationId="{62F69C0E-AD23-4624-F98B-E50070A96D49}"/>
          </ac:spMkLst>
        </pc:spChg>
        <pc:spChg chg="del">
          <ac:chgData name="이 상욱" userId="ceba648188117799" providerId="LiveId" clId="{70428761-15CF-4314-A744-0E7D5E04F66C}" dt="2023-08-02T10:48:10.800" v="98" actId="478"/>
          <ac:spMkLst>
            <pc:docMk/>
            <pc:sldMk cId="4129149177" sldId="320"/>
            <ac:spMk id="8" creationId="{81E840E7-27B8-7DFD-0BD1-4E7641C3E9F9}"/>
          </ac:spMkLst>
        </pc:spChg>
        <pc:picChg chg="del">
          <ac:chgData name="이 상욱" userId="ceba648188117799" providerId="LiveId" clId="{70428761-15CF-4314-A744-0E7D5E04F66C}" dt="2023-08-02T10:48:08.415" v="97" actId="478"/>
          <ac:picMkLst>
            <pc:docMk/>
            <pc:sldMk cId="4129149177" sldId="320"/>
            <ac:picMk id="36" creationId="{466A1BC7-024D-4200-85D5-DB17095DC85D}"/>
          </ac:picMkLst>
        </pc:picChg>
      </pc:sldChg>
      <pc:sldChg chg="modSp add del mod ord modNotesTx">
        <pc:chgData name="이 상욱" userId="ceba648188117799" providerId="LiveId" clId="{70428761-15CF-4314-A744-0E7D5E04F66C}" dt="2023-08-08T06:27:43.053" v="1428" actId="20577"/>
        <pc:sldMkLst>
          <pc:docMk/>
          <pc:sldMk cId="1286743224" sldId="321"/>
        </pc:sldMkLst>
        <pc:spChg chg="mod">
          <ac:chgData name="이 상욱" userId="ceba648188117799" providerId="LiveId" clId="{70428761-15CF-4314-A744-0E7D5E04F66C}" dt="2023-08-02T10:49:03.472" v="163" actId="20577"/>
          <ac:spMkLst>
            <pc:docMk/>
            <pc:sldMk cId="1286743224" sldId="321"/>
            <ac:spMk id="10" creationId="{68B11264-3BF3-31F4-0F2C-611EC3CF85EC}"/>
          </ac:spMkLst>
        </pc:spChg>
      </pc:sldChg>
      <pc:sldChg chg="delSp del mod">
        <pc:chgData name="이 상욱" userId="ceba648188117799" providerId="LiveId" clId="{70428761-15CF-4314-A744-0E7D5E04F66C}" dt="2023-08-02T10:48:49.998" v="154" actId="47"/>
        <pc:sldMkLst>
          <pc:docMk/>
          <pc:sldMk cId="3855962897" sldId="321"/>
        </pc:sldMkLst>
        <pc:picChg chg="del">
          <ac:chgData name="이 상욱" userId="ceba648188117799" providerId="LiveId" clId="{70428761-15CF-4314-A744-0E7D5E04F66C}" dt="2023-08-02T10:48:12.551" v="99" actId="478"/>
          <ac:picMkLst>
            <pc:docMk/>
            <pc:sldMk cId="3855962897" sldId="321"/>
            <ac:picMk id="4" creationId="{23437627-AD1E-AA67-7FA8-D1A27E63FC49}"/>
          </ac:picMkLst>
        </pc:picChg>
      </pc:sldChg>
      <pc:sldChg chg="modSp add del mod">
        <pc:chgData name="이 상욱" userId="ceba648188117799" providerId="LiveId" clId="{70428761-15CF-4314-A744-0E7D5E04F66C}" dt="2023-08-08T06:26:32.369" v="1422" actId="47"/>
        <pc:sldMkLst>
          <pc:docMk/>
          <pc:sldMk cId="2960900210" sldId="322"/>
        </pc:sldMkLst>
        <pc:spChg chg="mod">
          <ac:chgData name="이 상욱" userId="ceba648188117799" providerId="LiveId" clId="{70428761-15CF-4314-A744-0E7D5E04F66C}" dt="2023-08-02T10:49:06.668" v="165" actId="20577"/>
          <ac:spMkLst>
            <pc:docMk/>
            <pc:sldMk cId="2960900210" sldId="322"/>
            <ac:spMk id="10" creationId="{68B11264-3BF3-31F4-0F2C-611EC3CF85EC}"/>
          </ac:spMkLst>
        </pc:spChg>
      </pc:sldChg>
      <pc:sldChg chg="modSp add del mod">
        <pc:chgData name="이 상욱" userId="ceba648188117799" providerId="LiveId" clId="{70428761-15CF-4314-A744-0E7D5E04F66C}" dt="2023-08-08T06:26:25.024" v="1421" actId="47"/>
        <pc:sldMkLst>
          <pc:docMk/>
          <pc:sldMk cId="1825097319" sldId="323"/>
        </pc:sldMkLst>
        <pc:spChg chg="mod">
          <ac:chgData name="이 상욱" userId="ceba648188117799" providerId="LiveId" clId="{70428761-15CF-4314-A744-0E7D5E04F66C}" dt="2023-08-02T10:49:10.428" v="167" actId="20577"/>
          <ac:spMkLst>
            <pc:docMk/>
            <pc:sldMk cId="1825097319" sldId="323"/>
            <ac:spMk id="10" creationId="{68B11264-3BF3-31F4-0F2C-611EC3CF85EC}"/>
          </ac:spMkLst>
        </pc:spChg>
      </pc:sldChg>
      <pc:sldChg chg="delSp modSp add del mod">
        <pc:chgData name="이 상욱" userId="ceba648188117799" providerId="LiveId" clId="{70428761-15CF-4314-A744-0E7D5E04F66C}" dt="2023-08-02T12:23:18.829" v="1370" actId="47"/>
        <pc:sldMkLst>
          <pc:docMk/>
          <pc:sldMk cId="1193119392" sldId="324"/>
        </pc:sldMkLst>
        <pc:spChg chg="mod">
          <ac:chgData name="이 상욱" userId="ceba648188117799" providerId="LiveId" clId="{70428761-15CF-4314-A744-0E7D5E04F66C}" dt="2023-08-02T12:20:12.839" v="1339" actId="20577"/>
          <ac:spMkLst>
            <pc:docMk/>
            <pc:sldMk cId="1193119392" sldId="324"/>
            <ac:spMk id="7" creationId="{98C59834-369E-D33D-782D-A7F7688FAE95}"/>
          </ac:spMkLst>
        </pc:spChg>
        <pc:spChg chg="mod">
          <ac:chgData name="이 상욱" userId="ceba648188117799" providerId="LiveId" clId="{70428761-15CF-4314-A744-0E7D5E04F66C}" dt="2023-08-02T12:21:09.498" v="1369" actId="20577"/>
          <ac:spMkLst>
            <pc:docMk/>
            <pc:sldMk cId="1193119392" sldId="324"/>
            <ac:spMk id="11" creationId="{07A87DAA-F55F-1E07-C12A-C50B096D618F}"/>
          </ac:spMkLst>
        </pc:spChg>
        <pc:grpChg chg="del">
          <ac:chgData name="이 상욱" userId="ceba648188117799" providerId="LiveId" clId="{70428761-15CF-4314-A744-0E7D5E04F66C}" dt="2023-08-02T12:20:14.038" v="1341" actId="478"/>
          <ac:grpSpMkLst>
            <pc:docMk/>
            <pc:sldMk cId="1193119392" sldId="324"/>
            <ac:grpSpMk id="20" creationId="{E0A90AE6-460F-E4B5-755F-B36AF541C5FD}"/>
          </ac:grpSpMkLst>
        </pc:grpChg>
        <pc:picChg chg="mod">
          <ac:chgData name="이 상욱" userId="ceba648188117799" providerId="LiveId" clId="{70428761-15CF-4314-A744-0E7D5E04F66C}" dt="2023-08-02T12:20:53.177" v="1350" actId="1076"/>
          <ac:picMkLst>
            <pc:docMk/>
            <pc:sldMk cId="1193119392" sldId="324"/>
            <ac:picMk id="4" creationId="{B7DA0E13-5A3F-8AD7-F9AD-39D32E293205}"/>
          </ac:picMkLst>
        </pc:picChg>
        <pc:picChg chg="del">
          <ac:chgData name="이 상욱" userId="ceba648188117799" providerId="LiveId" clId="{70428761-15CF-4314-A744-0E7D5E04F66C}" dt="2023-08-02T12:20:13.518" v="1340" actId="478"/>
          <ac:picMkLst>
            <pc:docMk/>
            <pc:sldMk cId="1193119392" sldId="324"/>
            <ac:picMk id="8" creationId="{ABF1EA24-18DD-F1AF-3E36-1F2CBDE13A42}"/>
          </ac:picMkLst>
        </pc:picChg>
      </pc:sldChg>
      <pc:sldChg chg="add modNotesTx">
        <pc:chgData name="이 상욱" userId="ceba648188117799" providerId="LiveId" clId="{70428761-15CF-4314-A744-0E7D5E04F66C}" dt="2023-08-08T06:28:41.318" v="1445" actId="20577"/>
        <pc:sldMkLst>
          <pc:docMk/>
          <pc:sldMk cId="2541293918" sldId="324"/>
        </pc:sldMkLst>
      </pc:sldChg>
      <pc:sldChg chg="add del">
        <pc:chgData name="이 상욱" userId="ceba648188117799" providerId="LiveId" clId="{70428761-15CF-4314-A744-0E7D5E04F66C}" dt="2023-08-02T12:33:22.287" v="1373" actId="47"/>
        <pc:sldMkLst>
          <pc:docMk/>
          <pc:sldMk cId="4288849056" sldId="324"/>
        </pc:sldMkLst>
      </pc:sldChg>
      <pc:sldChg chg="add">
        <pc:chgData name="이 상욱" userId="ceba648188117799" providerId="LiveId" clId="{70428761-15CF-4314-A744-0E7D5E04F66C}" dt="2023-08-02T12:33:30.701" v="1375"/>
        <pc:sldMkLst>
          <pc:docMk/>
          <pc:sldMk cId="4129149177" sldId="325"/>
        </pc:sldMkLst>
      </pc:sldChg>
      <pc:sldChg chg="add">
        <pc:chgData name="이 상욱" userId="ceba648188117799" providerId="LiveId" clId="{70428761-15CF-4314-A744-0E7D5E04F66C}" dt="2023-08-02T12:33:30.701" v="1375"/>
        <pc:sldMkLst>
          <pc:docMk/>
          <pc:sldMk cId="3855962897" sldId="326"/>
        </pc:sldMkLst>
      </pc:sldChg>
      <pc:sldChg chg="add del">
        <pc:chgData name="이 상욱" userId="ceba648188117799" providerId="LiveId" clId="{70428761-15CF-4314-A744-0E7D5E04F66C}" dt="2023-08-02T12:49:19.078" v="1382" actId="47"/>
        <pc:sldMkLst>
          <pc:docMk/>
          <pc:sldMk cId="1166945047" sldId="327"/>
        </pc:sldMkLst>
      </pc:sldChg>
      <pc:sldChg chg="add ord modNotesTx">
        <pc:chgData name="이 상욱" userId="ceba648188117799" providerId="LiveId" clId="{70428761-15CF-4314-A744-0E7D5E04F66C}" dt="2023-08-08T06:27:45.341" v="1429" actId="20577"/>
        <pc:sldMkLst>
          <pc:docMk/>
          <pc:sldMk cId="3480305698" sldId="327"/>
        </pc:sldMkLst>
      </pc:sldChg>
      <pc:sldChg chg="add del">
        <pc:chgData name="이 상욱" userId="ceba648188117799" providerId="LiveId" clId="{70428761-15CF-4314-A744-0E7D5E04F66C}" dt="2023-08-02T12:49:18.032" v="1381" actId="47"/>
        <pc:sldMkLst>
          <pc:docMk/>
          <pc:sldMk cId="941279458" sldId="32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5E5C9-E161-BC4D-91D2-F0B1AC74657E}" type="datetimeFigureOut">
              <a:rPr kumimoji="1" lang="ko-Kore-KR" altLang="en-US" smtClean="0"/>
              <a:t>2023. 8. 8.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C2E34-EA22-8A47-9F9C-30EC75AE8D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0832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안녕하세요 </a:t>
            </a:r>
            <a:r>
              <a:rPr lang="en-US" altLang="ko-KR" dirty="0"/>
              <a:t>Andrew Ng</a:t>
            </a:r>
            <a:r>
              <a:rPr lang="ko-KR" altLang="en-US" dirty="0"/>
              <a:t>팀의 </a:t>
            </a:r>
            <a:r>
              <a:rPr lang="ko-KR" altLang="en-US" dirty="0" err="1"/>
              <a:t>캡스톤</a:t>
            </a:r>
            <a:r>
              <a:rPr lang="ko-KR" altLang="en-US" dirty="0"/>
              <a:t> 디자인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sz="1200" kern="0" spc="-50" dirty="0">
                <a:solidFill>
                  <a:schemeClr val="bg1"/>
                </a:solidFill>
                <a:effectLst/>
                <a:latin typeface="+mj-lt"/>
                <a:ea typeface="굴림" panose="020B0600000101010101" pitchFamily="50" charset="-127"/>
              </a:rPr>
              <a:t>귀 쫑긋 탐지를 통한 </a:t>
            </a:r>
            <a:r>
              <a:rPr lang="ko-KR" altLang="en-US" sz="1200" kern="0" spc="-50" dirty="0" err="1">
                <a:solidFill>
                  <a:schemeClr val="bg1"/>
                </a:solidFill>
                <a:effectLst/>
                <a:latin typeface="+mj-lt"/>
                <a:ea typeface="굴림" panose="020B0600000101010101" pitchFamily="50" charset="-127"/>
              </a:rPr>
              <a:t>모돈</a:t>
            </a:r>
            <a:r>
              <a:rPr lang="ko-KR" altLang="en-US" sz="1200" kern="0" spc="-50" dirty="0">
                <a:solidFill>
                  <a:schemeClr val="bg1"/>
                </a:solidFill>
                <a:effectLst/>
                <a:latin typeface="+mj-lt"/>
                <a:ea typeface="굴림" panose="020B0600000101010101" pitchFamily="50" charset="-127"/>
              </a:rPr>
              <a:t> 인공수정 시점 예측</a:t>
            </a:r>
            <a:r>
              <a:rPr lang="en-US" altLang="ko-KR" sz="1200" kern="0" spc="-50" dirty="0">
                <a:solidFill>
                  <a:schemeClr val="bg1"/>
                </a:solidFill>
                <a:effectLst/>
                <a:latin typeface="+mj-lt"/>
                <a:ea typeface="굴림" panose="020B0600000101010101" pitchFamily="50" charset="-127"/>
              </a:rPr>
              <a:t>’ </a:t>
            </a:r>
            <a:r>
              <a:rPr lang="ko-KR" altLang="en-US" sz="1200" kern="0" spc="-50" dirty="0">
                <a:solidFill>
                  <a:schemeClr val="bg1"/>
                </a:solidFill>
                <a:effectLst/>
                <a:latin typeface="+mj-lt"/>
                <a:ea typeface="굴림" panose="020B0600000101010101" pitchFamily="50" charset="-127"/>
              </a:rPr>
              <a:t>계획 발표를 시작하겠습니다</a:t>
            </a:r>
            <a:r>
              <a:rPr lang="en-US" altLang="ko-KR" sz="1200" kern="0" spc="-50" dirty="0">
                <a:solidFill>
                  <a:schemeClr val="bg1"/>
                </a:solidFill>
                <a:effectLst/>
                <a:latin typeface="+mj-lt"/>
                <a:ea typeface="굴림" panose="020B0600000101010101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9093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다음은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모돈</a:t>
            </a:r>
            <a:r>
              <a:rPr kumimoji="1" lang="ko-KR" altLang="en-US" dirty="0"/>
              <a:t> 귀 </a:t>
            </a:r>
            <a:r>
              <a:rPr kumimoji="1" lang="en-US" altLang="ko-KR" dirty="0"/>
              <a:t>Detection(</a:t>
            </a:r>
            <a:r>
              <a:rPr kumimoji="1" lang="ko-KR" altLang="en-US" dirty="0" err="1"/>
              <a:t>디텍션</a:t>
            </a:r>
            <a:r>
              <a:rPr kumimoji="1" lang="en-US" altLang="ko-KR" dirty="0"/>
              <a:t>) </a:t>
            </a:r>
            <a:r>
              <a:rPr kumimoji="1" lang="ko-KR" altLang="en-US" dirty="0"/>
              <a:t>결과입니다</a:t>
            </a:r>
            <a:r>
              <a:rPr kumimoji="1" lang="en-US" altLang="ko-KR" dirty="0"/>
              <a:t>. (</a:t>
            </a:r>
            <a:r>
              <a:rPr kumimoji="1" lang="ko-KR" altLang="en-US" dirty="0"/>
              <a:t>바로 넘어가자</a:t>
            </a:r>
            <a:r>
              <a:rPr kumimoji="1" lang="en-US" altLang="ko-KR" dirty="0"/>
              <a:t>..</a:t>
            </a:r>
            <a:r>
              <a:rPr kumimoji="1" lang="ko-KR" altLang="en-US" dirty="0" err="1"/>
              <a:t>ㅎ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5574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다음은 </a:t>
            </a:r>
            <a:r>
              <a:rPr kumimoji="1" lang="en-US" altLang="ko-KR" dirty="0"/>
              <a:t>Predict </a:t>
            </a:r>
            <a:r>
              <a:rPr kumimoji="1" lang="ko-KR" altLang="en-US" dirty="0"/>
              <a:t>과정입니다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Bbox</a:t>
            </a:r>
            <a:r>
              <a:rPr kumimoji="1" lang="ko-KR" altLang="en-US" dirty="0"/>
              <a:t> 위치에 따라 각 </a:t>
            </a:r>
            <a:r>
              <a:rPr kumimoji="1" lang="ko-KR" altLang="en-US" dirty="0" err="1"/>
              <a:t>모돈의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ID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할당한 뒤</a:t>
            </a:r>
            <a:r>
              <a:rPr kumimoji="1" lang="en-US" altLang="ko-KR" dirty="0"/>
              <a:t>, ID</a:t>
            </a:r>
            <a:r>
              <a:rPr kumimoji="1" lang="ko-KR" altLang="en-US" dirty="0"/>
              <a:t> 별로 </a:t>
            </a:r>
            <a:r>
              <a:rPr kumimoji="1" lang="ko-KR" altLang="en-US" dirty="0" err="1"/>
              <a:t>귀쫑긋</a:t>
            </a:r>
            <a:r>
              <a:rPr kumimoji="1" lang="ko-KR" altLang="en-US" dirty="0"/>
              <a:t> 여부를 검출하여 이를 시계열 데이터로 구성 후 구성된 시계열 </a:t>
            </a:r>
            <a:r>
              <a:rPr kumimoji="1" lang="ko-KR" altLang="en-US" dirty="0" err="1"/>
              <a:t>데이터을</a:t>
            </a:r>
            <a:r>
              <a:rPr kumimoji="1" lang="ko-KR" altLang="en-US" dirty="0"/>
              <a:t> 학습한 </a:t>
            </a:r>
            <a:r>
              <a:rPr kumimoji="1" lang="en-US" altLang="ko-KR" dirty="0"/>
              <a:t>LSTM </a:t>
            </a:r>
            <a:r>
              <a:rPr kumimoji="1" lang="ko-KR" altLang="en-US" dirty="0"/>
              <a:t>모델로 인공수정 시점을 예측합니다</a:t>
            </a:r>
            <a:r>
              <a:rPr kumimoji="1" lang="en-US" altLang="ko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52871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1</a:t>
            </a:r>
            <a:r>
              <a:rPr kumimoji="1" lang="ko-KR" altLang="en-US" dirty="0"/>
              <a:t>분에 </a:t>
            </a:r>
            <a:r>
              <a:rPr kumimoji="1" lang="en-US" altLang="ko-KR" dirty="0"/>
              <a:t>5</a:t>
            </a:r>
            <a:r>
              <a:rPr kumimoji="1" lang="ko-KR" altLang="en-US" dirty="0"/>
              <a:t>프레임 이상 </a:t>
            </a:r>
            <a:r>
              <a:rPr kumimoji="1" lang="ko-KR" altLang="en-US" dirty="0" err="1"/>
              <a:t>귀쫑긋을</a:t>
            </a:r>
            <a:r>
              <a:rPr kumimoji="1" lang="ko-KR" altLang="en-US" dirty="0"/>
              <a:t> 하면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라벨링을 하여 일주일 동안 돼지를 관찰해 시계열 데이터를 구성하였고</a:t>
            </a:r>
            <a:r>
              <a:rPr kumimoji="1" lang="en-US" altLang="ko-KR" dirty="0"/>
              <a:t> </a:t>
            </a:r>
            <a:r>
              <a:rPr kumimoji="1" lang="ko-KR" altLang="en-US" dirty="0"/>
              <a:t>그 결과를 그래프로</a:t>
            </a:r>
            <a:r>
              <a:rPr kumimoji="1" lang="en-US" altLang="ko-KR" dirty="0"/>
              <a:t> </a:t>
            </a:r>
            <a:r>
              <a:rPr kumimoji="1" lang="ko-KR" altLang="en-US" dirty="0"/>
              <a:t>나타낸 것이 </a:t>
            </a:r>
            <a:r>
              <a:rPr kumimoji="1" lang="en-US" altLang="ko-KR" dirty="0"/>
              <a:t>raw </a:t>
            </a:r>
            <a:r>
              <a:rPr kumimoji="1" lang="ko-KR" altLang="en-US" dirty="0"/>
              <a:t>그래프가 되겠습니다</a:t>
            </a:r>
            <a:r>
              <a:rPr kumimoji="1" lang="en-US" altLang="ko-KR" dirty="0"/>
              <a:t>. </a:t>
            </a:r>
            <a:r>
              <a:rPr kumimoji="1" lang="en-US" altLang="en-US" dirty="0"/>
              <a:t>Popping</a:t>
            </a:r>
            <a:r>
              <a:rPr kumimoji="1" lang="ko-Kore-KR" altLang="en-US" dirty="0"/>
              <a:t>에</a:t>
            </a:r>
            <a:r>
              <a:rPr kumimoji="1" lang="en-US" altLang="en-US" dirty="0"/>
              <a:t> </a:t>
            </a:r>
            <a:r>
              <a:rPr kumimoji="1" lang="ko-Kore-KR" altLang="en-US" dirty="0"/>
              <a:t>대한</a:t>
            </a:r>
            <a:r>
              <a:rPr kumimoji="1" lang="ko-KR" altLang="en-US" dirty="0"/>
              <a:t> 추세를 알아보기 위하여 윈도우 크기를 </a:t>
            </a:r>
            <a:r>
              <a:rPr kumimoji="1" lang="en-US" altLang="ko-KR" dirty="0"/>
              <a:t>1440</a:t>
            </a:r>
            <a:r>
              <a:rPr kumimoji="1" lang="ko-KR" altLang="en-US" dirty="0"/>
              <a:t> 설정해 이동평균을 구하였으며</a:t>
            </a:r>
            <a:r>
              <a:rPr kumimoji="1" lang="en-US" altLang="ko-KR" dirty="0"/>
              <a:t> </a:t>
            </a:r>
            <a:r>
              <a:rPr kumimoji="1" lang="ko-KR" altLang="en-US" dirty="0"/>
              <a:t>그래프를 더 </a:t>
            </a:r>
            <a:r>
              <a:rPr kumimoji="1" lang="ko-KR" altLang="en-US" dirty="0" err="1"/>
              <a:t>스무스하게</a:t>
            </a:r>
            <a:r>
              <a:rPr kumimoji="1" lang="ko-KR" altLang="en-US" dirty="0"/>
              <a:t> 만들기 위하여 이중이동평균을 적용하여 시각화를 하였습니다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그래프의 값이 커질수록 </a:t>
            </a:r>
            <a:r>
              <a:rPr kumimoji="1" lang="en-US" altLang="ko-KR" dirty="0"/>
              <a:t>Popping</a:t>
            </a:r>
            <a:r>
              <a:rPr kumimoji="1" lang="ko-KR" altLang="en-US" dirty="0"/>
              <a:t>을 더욱 빈번하게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것이기</a:t>
            </a:r>
            <a:r>
              <a:rPr kumimoji="1" lang="en-US" altLang="ko-KR" dirty="0"/>
              <a:t> </a:t>
            </a:r>
            <a:r>
              <a:rPr kumimoji="1" lang="ko-KR" altLang="en-US" dirty="0"/>
              <a:t>때문에 인공수정 적기에 근접했다고 예측이 </a:t>
            </a:r>
            <a:r>
              <a:rPr kumimoji="1" lang="ko-KR" altLang="en-US" dirty="0" err="1"/>
              <a:t>가능하게됩니다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1511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이중이동평균을</a:t>
            </a:r>
            <a:r>
              <a:rPr kumimoji="1" lang="ko-KR" altLang="en-US" dirty="0"/>
              <a:t> 구하였을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대체적으로 실제 관리자의 발정</a:t>
            </a:r>
            <a:r>
              <a:rPr kumimoji="1" lang="en-US" altLang="ko-KR" dirty="0"/>
              <a:t> </a:t>
            </a:r>
            <a:r>
              <a:rPr kumimoji="1" lang="ko-KR" altLang="en-US" dirty="0"/>
              <a:t>판단 시점이 그래프의 최고점으로부터 약 하루정도 차이가 난다는 것을 알 수 있었습니다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7659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해당 그래프는 수의학적으로 증명된 돼지의 인공수정 적기 그래프입니다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위 그래프에서는 </a:t>
            </a:r>
            <a:r>
              <a:rPr kumimoji="1" lang="ko-KR" altLang="en-US" dirty="0" err="1"/>
              <a:t>모돈의</a:t>
            </a:r>
            <a:r>
              <a:rPr kumimoji="1" lang="ko-KR" altLang="en-US" dirty="0"/>
              <a:t> 발정 판단을 승가 허용으로 하였는데 </a:t>
            </a:r>
            <a:r>
              <a:rPr kumimoji="1" lang="en-US" altLang="ko-KR" dirty="0"/>
              <a:t>2.5</a:t>
            </a:r>
            <a:r>
              <a:rPr kumimoji="1" lang="ko-KR" altLang="en-US" dirty="0"/>
              <a:t>일간의 승가허용 기간 중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일간을 인공수정 적기로 보았기 때문에 저희 프로젝트의 </a:t>
            </a:r>
            <a:r>
              <a:rPr kumimoji="1" lang="ko-KR" altLang="en-US" dirty="0" err="1"/>
              <a:t>모돈</a:t>
            </a:r>
            <a:r>
              <a:rPr kumimoji="1" lang="ko-KR" altLang="en-US" dirty="0"/>
              <a:t> 인공수정 적기를 이틀로 정하였습니다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1546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이전장에서 보여드린 그래프를 빨간색 점선 그래프라고 하였을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모돈이</a:t>
            </a:r>
            <a:r>
              <a:rPr kumimoji="1" lang="ko-KR" altLang="en-US" dirty="0"/>
              <a:t> 농장에 처음 들어와 적응하는 기간을 제외하면 이중이동평균 그래프와 유사함을 알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 점선 그래프의 수정 적기가 최고점을 포함하여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일이기 때문에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이중이동평균에서는 관리자의 판단 시점으로부터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일간을 수정 적기라고 가정할 수 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LSTM</a:t>
            </a:r>
            <a:r>
              <a:rPr kumimoji="1" lang="ko-KR" altLang="en-US" dirty="0"/>
              <a:t> 모델에 학습할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시계열 데이터의 </a:t>
            </a:r>
            <a:r>
              <a:rPr kumimoji="1" lang="en-US" altLang="ko-KR" dirty="0"/>
              <a:t>label </a:t>
            </a:r>
            <a:r>
              <a:rPr kumimoji="1" lang="ko-KR" altLang="en-US" dirty="0"/>
              <a:t>값을 관리자의 판단시점으로 하여 모델이 이를 예측하여 관리자에게 이 시점으로부터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일간 인공수정 적기를 전달하는 것 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1699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이것은 현재까지 수집한 시계열 데이터셋으로 학습한 </a:t>
            </a:r>
            <a:r>
              <a:rPr kumimoji="1" lang="en-US" altLang="ko-KR" dirty="0"/>
              <a:t>LSTM </a:t>
            </a:r>
            <a:r>
              <a:rPr kumimoji="1" lang="ko-KR" altLang="en-US" dirty="0"/>
              <a:t>모델로 예측한 결과입니다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회색 그래프가 이중이동평균을 적용한 </a:t>
            </a:r>
            <a:r>
              <a:rPr kumimoji="1" lang="ko-KR" altLang="en-US" dirty="0" err="1"/>
              <a:t>귀쫑긋</a:t>
            </a:r>
            <a:r>
              <a:rPr kumimoji="1" lang="ko-KR" altLang="en-US" dirty="0"/>
              <a:t> 여부 그래프</a:t>
            </a:r>
            <a:r>
              <a:rPr kumimoji="1" lang="en-US" altLang="ko-KR" dirty="0"/>
              <a:t>,</a:t>
            </a:r>
            <a:r>
              <a:rPr kumimoji="1" lang="ko-KR" altLang="en-US" dirty="0"/>
              <a:t> 파란색 그래프가 </a:t>
            </a:r>
            <a:r>
              <a:rPr kumimoji="1" lang="en-US" altLang="ko-KR" dirty="0"/>
              <a:t>ground truth </a:t>
            </a:r>
            <a:r>
              <a:rPr kumimoji="1" lang="ko-KR" altLang="en-US" dirty="0"/>
              <a:t>그래프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주황색 그래프가 예측한 결과 그래프입니다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데이터셋에서는 </a:t>
            </a:r>
            <a:r>
              <a:rPr kumimoji="1" lang="en-US" altLang="ko-KR" dirty="0"/>
              <a:t>ground truth</a:t>
            </a:r>
            <a:r>
              <a:rPr kumimoji="1" lang="ko-KR" altLang="en-US" dirty="0"/>
              <a:t>와 유사한 예측 결과를 보였습니다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0061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4913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첫번째는 딥러닝</a:t>
            </a:r>
            <a:r>
              <a:rPr kumimoji="1" lang="en-US" altLang="ko-KR" dirty="0"/>
              <a:t> </a:t>
            </a:r>
            <a:r>
              <a:rPr kumimoji="1" lang="ko-KR" altLang="en-US" dirty="0"/>
              <a:t>서버로부터 추정 인공수정 기간을 받아 상세페이지를 구현하는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사용자가 데이터를 직관적으로 알 수 있게 하기 위해 인공수정 적기 그래프를 그리고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하단에 텍스트로 정확한 기간을 제공할 수 있도록 구현할 예정입니다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6352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다음은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모돈</a:t>
            </a:r>
            <a:r>
              <a:rPr kumimoji="1" lang="ko-KR" altLang="en-US" dirty="0"/>
              <a:t> 별 영역 분할의 문제입니다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현재는 </a:t>
            </a:r>
            <a:r>
              <a:rPr kumimoji="1" lang="ko-KR" altLang="en-US" dirty="0" err="1"/>
              <a:t>모돈의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ID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할당할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사전에 </a:t>
            </a:r>
            <a:r>
              <a:rPr kumimoji="1" lang="ko-KR" altLang="en-US" dirty="0" err="1"/>
              <a:t>모돈이</a:t>
            </a:r>
            <a:r>
              <a:rPr kumimoji="1" lang="ko-KR" altLang="en-US" dirty="0"/>
              <a:t> 있는 </a:t>
            </a:r>
            <a:r>
              <a:rPr kumimoji="1" lang="ko-KR" altLang="en-US" dirty="0" err="1"/>
              <a:t>스톨을</a:t>
            </a:r>
            <a:r>
              <a:rPr kumimoji="1" lang="ko-KR" altLang="en-US" dirty="0"/>
              <a:t> 기준으로 영역을 나누어 </a:t>
            </a:r>
            <a:r>
              <a:rPr kumimoji="1" lang="ko-KR" altLang="en-US" dirty="0" err="1"/>
              <a:t>모돈의</a:t>
            </a:r>
            <a:r>
              <a:rPr kumimoji="1" lang="ko-KR" altLang="en-US" dirty="0"/>
              <a:t> 귀를 탐지하여 나온 </a:t>
            </a:r>
            <a:r>
              <a:rPr kumimoji="1" lang="ko-KR" altLang="en-US" dirty="0" err="1"/>
              <a:t>바운딩박스의</a:t>
            </a:r>
            <a:r>
              <a:rPr kumimoji="1" lang="ko-KR" altLang="en-US" dirty="0"/>
              <a:t> 위치가 나눈 영역들 중 하나에 위치하면 </a:t>
            </a:r>
            <a:r>
              <a:rPr kumimoji="1" lang="en-US" altLang="ko-KR" dirty="0"/>
              <a:t>ID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할당하도록 구현을 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그런데 이러한 방법은 카메라의 각도나 위치가 바뀌면 미리 나누었던 영역과 </a:t>
            </a:r>
            <a:r>
              <a:rPr kumimoji="1" lang="ko-KR" altLang="en-US" dirty="0" err="1"/>
              <a:t>모돈의</a:t>
            </a:r>
            <a:r>
              <a:rPr kumimoji="1" lang="ko-KR" altLang="en-US" dirty="0"/>
              <a:t> 위치가 맞지 않는다는 문제가 발생합니다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따라서 저희는 사전에 </a:t>
            </a:r>
            <a:r>
              <a:rPr kumimoji="1" lang="ko-KR" altLang="en-US" dirty="0" err="1"/>
              <a:t>스톨을</a:t>
            </a:r>
            <a:r>
              <a:rPr kumimoji="1" lang="ko-KR" altLang="en-US" dirty="0"/>
              <a:t> 기준으로 영역을 나누는 것이 아니라 </a:t>
            </a:r>
            <a:r>
              <a:rPr kumimoji="1" lang="ko-KR" altLang="en-US" dirty="0" err="1"/>
              <a:t>모돈을</a:t>
            </a:r>
            <a:r>
              <a:rPr kumimoji="1" lang="ko-KR" altLang="en-US" dirty="0"/>
              <a:t> 탐지하여 </a:t>
            </a:r>
            <a:r>
              <a:rPr kumimoji="1" lang="en-US" altLang="ko-KR" dirty="0"/>
              <a:t>…..</a:t>
            </a:r>
            <a:r>
              <a:rPr kumimoji="1" lang="ko-KR" altLang="en-US" dirty="0"/>
              <a:t> 뭐라할까요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5094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발표는 팀원 소개 및 역할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프로젝트 목표 및 개요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캡스톤</a:t>
            </a:r>
            <a:r>
              <a:rPr kumimoji="1" lang="ko-KR" altLang="en-US" dirty="0"/>
              <a:t> 디자인 </a:t>
            </a:r>
            <a:r>
              <a:rPr kumimoji="1" lang="en-US" altLang="ko-KR" dirty="0"/>
              <a:t>1 </a:t>
            </a:r>
            <a:r>
              <a:rPr kumimoji="1" lang="ko-KR" altLang="en-US" dirty="0"/>
              <a:t>내용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캡스톤</a:t>
            </a:r>
            <a:r>
              <a:rPr kumimoji="1" lang="ko-KR" altLang="en-US" dirty="0"/>
              <a:t> 디자인 </a:t>
            </a:r>
            <a:r>
              <a:rPr kumimoji="1" lang="en-US" altLang="ko-KR" dirty="0"/>
              <a:t>2 </a:t>
            </a:r>
            <a:r>
              <a:rPr kumimoji="1" lang="ko-KR" altLang="en-US" dirty="0"/>
              <a:t>계획</a:t>
            </a:r>
            <a:r>
              <a:rPr kumimoji="1" lang="en-US" altLang="ko-KR" dirty="0"/>
              <a:t>, </a:t>
            </a:r>
            <a:r>
              <a:rPr kumimoji="1" lang="ko-KR" altLang="en-US" dirty="0"/>
              <a:t>추진전략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QnA</a:t>
            </a:r>
            <a:r>
              <a:rPr kumimoji="1" lang="en-US" altLang="ko-KR" dirty="0"/>
              <a:t> </a:t>
            </a:r>
            <a:r>
              <a:rPr kumimoji="1" lang="ko-KR" altLang="en-US" dirty="0"/>
              <a:t>순으로 진행하겠습니다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2318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다음은</a:t>
            </a:r>
            <a:r>
              <a:rPr kumimoji="1" lang="ko-KR" altLang="en-US" dirty="0"/>
              <a:t> 클래스 불균형 문제를 해결하기 위한 추가적인 </a:t>
            </a:r>
            <a:r>
              <a:rPr kumimoji="1" lang="ko-KR" altLang="en-US" dirty="0" err="1"/>
              <a:t>라벨링</a:t>
            </a:r>
            <a:r>
              <a:rPr kumimoji="1" lang="ko-KR" altLang="en-US" dirty="0"/>
              <a:t> 작업입니다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err="1"/>
              <a:t>모돈의</a:t>
            </a:r>
            <a:r>
              <a:rPr kumimoji="1" lang="ko-KR" altLang="en-US" dirty="0"/>
              <a:t> 귀를 탐지할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클래스 별로 탐지된 결과를 보면 </a:t>
            </a:r>
            <a:r>
              <a:rPr kumimoji="1" lang="en-US" altLang="ko-KR" dirty="0" err="1"/>
              <a:t>unpopping</a:t>
            </a:r>
            <a:r>
              <a:rPr kumimoji="1" lang="ko-KR" altLang="en-US" dirty="0"/>
              <a:t> 클래스의 정확도가 떨어진다는 것을 알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이는 수집한 </a:t>
            </a:r>
            <a:r>
              <a:rPr kumimoji="1" lang="ko-KR" altLang="en-US" dirty="0" err="1"/>
              <a:t>모돈의</a:t>
            </a:r>
            <a:r>
              <a:rPr kumimoji="1" lang="ko-KR" altLang="en-US" dirty="0"/>
              <a:t> 귀 데이터 중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unpopping</a:t>
            </a:r>
            <a:r>
              <a:rPr kumimoji="1" lang="ko-KR" altLang="en-US" dirty="0"/>
              <a:t> 클래스에 대한 데이터가 현저히 부족하기 때문에 발생한 결과로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unpopping</a:t>
            </a:r>
            <a:r>
              <a:rPr kumimoji="1" lang="en-US" altLang="ko-KR" dirty="0"/>
              <a:t> </a:t>
            </a:r>
            <a:r>
              <a:rPr kumimoji="1" lang="ko-KR" altLang="en-US" dirty="0"/>
              <a:t>클래스에 대한 데이터를 추가적으로 수집하여 성능을 높일 계획입니다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2810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다음은</a:t>
            </a:r>
            <a:r>
              <a:rPr kumimoji="1" lang="ko-KR" altLang="en-US" dirty="0"/>
              <a:t> 시계열 예측 모델의 성능 향상을 위한 추가적인 시계열 데이터셋 수집입니다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현재까지는 총 </a:t>
            </a:r>
            <a:r>
              <a:rPr kumimoji="1" lang="en-US" altLang="ko-KR" dirty="0"/>
              <a:t>47</a:t>
            </a:r>
            <a:r>
              <a:rPr kumimoji="1" lang="ko-KR" altLang="en-US" dirty="0" err="1"/>
              <a:t>마리에</a:t>
            </a:r>
            <a:r>
              <a:rPr kumimoji="1" lang="ko-KR" altLang="en-US" dirty="0"/>
              <a:t> 대한 돼지의 시계열 데이터를 수집하여 학습을 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해당 그래프를 보시면 예측 결과가 </a:t>
            </a:r>
            <a:r>
              <a:rPr kumimoji="1" lang="en-US" altLang="ko-KR" dirty="0"/>
              <a:t>ground truth</a:t>
            </a:r>
            <a:r>
              <a:rPr kumimoji="1" lang="ko-KR" altLang="en-US" dirty="0"/>
              <a:t>와는 많이 다른 모습을 보입니다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좋은 성능을 내기에는 아직 데이터셋이 많이 부족하기 때문에 더 많은 시계열 데이터를 수집할 계획입니다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473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5987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8</a:t>
            </a:r>
            <a:r>
              <a:rPr kumimoji="1" lang="ko-KR" altLang="en-US" dirty="0"/>
              <a:t>월에는 </a:t>
            </a:r>
            <a:r>
              <a:rPr kumimoji="1" lang="ko-KR" altLang="en-US" dirty="0" err="1"/>
              <a:t>모돈의</a:t>
            </a:r>
            <a:r>
              <a:rPr kumimoji="1" lang="ko-KR" altLang="en-US" dirty="0"/>
              <a:t> 귀 탐지 성능 향상을 위한 추가적인 라벨링과 시계열 예측 모델의 성능 향상을 위해 다양한 시도와 웹 어플리케이션의 상세 페이지를 구현할 예정입니다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</a:t>
            </a:r>
            <a:r>
              <a:rPr kumimoji="1" lang="en-US" altLang="ko-KR" dirty="0"/>
              <a:t>9~10</a:t>
            </a:r>
            <a:r>
              <a:rPr kumimoji="1" lang="ko-KR" altLang="en-US" dirty="0"/>
              <a:t>월은 마무리 단계로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추가적인 성능 향상 검토와 테스트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수정 등을 할 예정입니다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4985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19106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1516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팀원 소개 및 역할입니다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4520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이상욱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신유정 팀원이 논문 </a:t>
            </a:r>
            <a:r>
              <a:rPr kumimoji="1" lang="ko-KR" altLang="en-US" dirty="0" err="1"/>
              <a:t>서치</a:t>
            </a:r>
            <a:r>
              <a:rPr kumimoji="1" lang="ko-KR" altLang="en-US" dirty="0"/>
              <a:t> 및 자료조사와 딥러닝 </a:t>
            </a:r>
            <a:r>
              <a:rPr kumimoji="1" lang="en-US" altLang="ko-KR" dirty="0"/>
              <a:t>part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맡고 있고 이가현 팀원이 </a:t>
            </a:r>
            <a:r>
              <a:rPr kumimoji="1" lang="ko-KR" altLang="en-US" dirty="0" err="1"/>
              <a:t>백엔드</a:t>
            </a:r>
            <a:r>
              <a:rPr kumimoji="1" lang="ko-KR" altLang="en-US" dirty="0"/>
              <a:t> 개발과 자료조사 및 </a:t>
            </a:r>
            <a:r>
              <a:rPr kumimoji="1" lang="en-US" altLang="ko-KR" dirty="0"/>
              <a:t>PPT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맡고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3468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7228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저희 </a:t>
            </a:r>
            <a:r>
              <a:rPr kumimoji="1" lang="en-US" altLang="ko-KR" dirty="0"/>
              <a:t>Andrew Ng(</a:t>
            </a:r>
            <a:r>
              <a:rPr kumimoji="1" lang="ko-KR" altLang="en-US" dirty="0"/>
              <a:t>앤드류 웅</a:t>
            </a:r>
            <a:r>
              <a:rPr kumimoji="1" lang="en-US" altLang="ko-KR" dirty="0"/>
              <a:t>)</a:t>
            </a:r>
            <a:r>
              <a:rPr kumimoji="1" lang="ko-KR" altLang="en-US" dirty="0"/>
              <a:t>은 데이터를 수집 후 모델 학습하여 </a:t>
            </a:r>
            <a:r>
              <a:rPr kumimoji="1" lang="ko-KR" altLang="en-US" dirty="0" err="1"/>
              <a:t>모돈의</a:t>
            </a:r>
            <a:r>
              <a:rPr kumimoji="1" lang="ko-KR" altLang="en-US" dirty="0"/>
              <a:t> 인공수정 시점 예측 어플리케이션 구축할 예정이며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다음장으로</a:t>
            </a:r>
            <a:r>
              <a:rPr kumimoji="1" lang="en-US" altLang="ko-KR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0988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/>
              <a:t>딥러닝을</a:t>
            </a:r>
            <a:r>
              <a:rPr lang="ko-KR" altLang="en-US" sz="1200" dirty="0"/>
              <a:t> 기반으로 한 </a:t>
            </a:r>
            <a:r>
              <a:rPr lang="en-US" altLang="ko-KR" sz="1200" dirty="0"/>
              <a:t>'</a:t>
            </a:r>
            <a:r>
              <a:rPr lang="ko-KR" altLang="en-US" sz="1200" dirty="0"/>
              <a:t>귀 쫑긋 탐지를 통한 </a:t>
            </a:r>
            <a:r>
              <a:rPr lang="ko-KR" altLang="en-US" sz="1200" dirty="0" err="1"/>
              <a:t>모돈</a:t>
            </a:r>
            <a:r>
              <a:rPr lang="ko-KR" altLang="en-US" sz="1200" dirty="0"/>
              <a:t> 인공수정 시점 예측</a:t>
            </a:r>
            <a:r>
              <a:rPr lang="en-US" altLang="ko-KR" sz="1200" dirty="0"/>
              <a:t>' </a:t>
            </a:r>
            <a:r>
              <a:rPr lang="ko-KR" altLang="en-US" sz="1200" dirty="0"/>
              <a:t>알고리즘을 개발을 목표로 하고 있습니다</a:t>
            </a:r>
            <a:r>
              <a:rPr lang="en-US" altLang="ko-KR" sz="1200" dirty="0"/>
              <a:t>.(</a:t>
            </a:r>
            <a:r>
              <a:rPr lang="ko-KR" altLang="en-US" sz="1200" dirty="0"/>
              <a:t>한숨 고르고 </a:t>
            </a:r>
            <a:r>
              <a:rPr lang="ko-KR" altLang="en-US" sz="1200" dirty="0" err="1"/>
              <a:t>ㅋ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ko-KR" altLang="en-US" sz="1200" dirty="0"/>
              <a:t>저희는 </a:t>
            </a:r>
            <a:r>
              <a:rPr lang="en-US" altLang="ko-KR" sz="1200" dirty="0"/>
              <a:t>YOLOv8 </a:t>
            </a:r>
            <a:r>
              <a:rPr lang="ko-KR" altLang="en-US" sz="1200" dirty="0"/>
              <a:t>모델 학습 후 모델을 통해 </a:t>
            </a:r>
            <a:r>
              <a:rPr lang="ko-KR" altLang="en-US" sz="1200" dirty="0" err="1"/>
              <a:t>모돈의</a:t>
            </a:r>
            <a:r>
              <a:rPr lang="ko-KR" altLang="en-US" sz="1200" dirty="0"/>
              <a:t> </a:t>
            </a:r>
            <a:r>
              <a:rPr lang="en-US" altLang="ko-KR" sz="1200" dirty="0"/>
              <a:t>Popping </a:t>
            </a:r>
            <a:r>
              <a:rPr lang="ko-KR" altLang="en-US" sz="1200" dirty="0"/>
              <a:t>여부를 시계열 데이터로 구성한 뒤</a:t>
            </a:r>
            <a:r>
              <a:rPr lang="en-US" altLang="ko-KR" sz="1200" dirty="0"/>
              <a:t>, LSTM </a:t>
            </a:r>
            <a:r>
              <a:rPr lang="ko-KR" altLang="en-US" sz="1200" dirty="0"/>
              <a:t>모델로 적절한 인공수정 시점을 예측하고 예측한 결과는 </a:t>
            </a:r>
            <a:r>
              <a:rPr lang="en-US" altLang="ko-KR" sz="1200" dirty="0"/>
              <a:t>Flutter</a:t>
            </a:r>
            <a:r>
              <a:rPr lang="ko-KR" altLang="en-US" sz="1200" dirty="0"/>
              <a:t>로 구현한 웹 애플리케이션으로 사용자에게 전달할 계획입니다</a:t>
            </a:r>
            <a:r>
              <a:rPr lang="en-US" altLang="ko-KR" sz="1200" dirty="0"/>
              <a:t>.</a:t>
            </a:r>
            <a:endParaRPr kumimoji="1" lang="ko-Kore-KR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5831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1843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Web App Part</a:t>
            </a:r>
            <a:r>
              <a:rPr lang="ko-KR" altLang="en-US" dirty="0"/>
              <a:t>는 로그인기능 구현과 </a:t>
            </a:r>
            <a:r>
              <a:rPr lang="ko-KR" altLang="en-US" dirty="0" err="1"/>
              <a:t>모돈의</a:t>
            </a:r>
            <a:r>
              <a:rPr lang="ko-KR" altLang="en-US" dirty="0"/>
              <a:t> 최근 발정 예측일</a:t>
            </a:r>
            <a:r>
              <a:rPr lang="en-US" altLang="ko-KR" dirty="0"/>
              <a:t>,</a:t>
            </a:r>
            <a:r>
              <a:rPr lang="ko-KR" altLang="en-US" dirty="0"/>
              <a:t> 예측된 인공수정 적기를 디스플레이에 </a:t>
            </a:r>
            <a:r>
              <a:rPr lang="ko-KR" altLang="en-US" dirty="0" err="1"/>
              <a:t>시각화하였습니다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1523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2023. 8. 8.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7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2023. 8. 8.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2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2023. 8. 8.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701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2023. 8. 8.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296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2023. 8. 8.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34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2023. 8. 8.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473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2023. 8. 8.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50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2023. 8. 8.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978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2023. 8. 8.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405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2023. 8. 8.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0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2023. 8. 8.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94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66A62-4D8D-4B4A-8FC1-B2FB5A3CC144}" type="datetimeFigureOut">
              <a:rPr lang="ko-KR" altLang="en-US" smtClean="0"/>
              <a:t>2023. 8. 8.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244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273606" y="1875840"/>
            <a:ext cx="184731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endParaRPr lang="ko-KR" altLang="en-US" spc="600" dirty="0">
              <a:solidFill>
                <a:srgbClr val="565658"/>
              </a:solidFill>
              <a:latin typeface="+mj-lt"/>
              <a:ea typeface="210 콤퓨타세탁 L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48DAAF6-9E3B-99BD-1A97-9C060A06700F}"/>
              </a:ext>
            </a:extLst>
          </p:cNvPr>
          <p:cNvGrpSpPr/>
          <p:nvPr/>
        </p:nvGrpSpPr>
        <p:grpSpPr>
          <a:xfrm>
            <a:off x="0" y="0"/>
            <a:ext cx="12192000" cy="6858003"/>
            <a:chOff x="-502664" y="-2"/>
            <a:chExt cx="12694666" cy="685800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F27DEB0-BF4D-F00E-5520-141DE37FD373}"/>
                </a:ext>
              </a:extLst>
            </p:cNvPr>
            <p:cNvSpPr/>
            <p:nvPr/>
          </p:nvSpPr>
          <p:spPr>
            <a:xfrm rot="16200000">
              <a:off x="2415667" y="-2918333"/>
              <a:ext cx="6858003" cy="12694666"/>
            </a:xfrm>
            <a:prstGeom prst="rect">
              <a:avLst/>
            </a:prstGeom>
            <a:solidFill>
              <a:srgbClr val="5F5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3D6BA79-C0FC-836E-36CF-0D9F6A103454}"/>
                </a:ext>
              </a:extLst>
            </p:cNvPr>
            <p:cNvSpPr/>
            <p:nvPr/>
          </p:nvSpPr>
          <p:spPr>
            <a:xfrm>
              <a:off x="-100100" y="247776"/>
              <a:ext cx="11871702" cy="626906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8" name="직선 연결선 7"/>
          <p:cNvCxnSpPr>
            <a:cxnSpLocks/>
          </p:cNvCxnSpPr>
          <p:nvPr/>
        </p:nvCxnSpPr>
        <p:spPr>
          <a:xfrm>
            <a:off x="1109144" y="4130267"/>
            <a:ext cx="10161270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04686" y="598956"/>
            <a:ext cx="6782627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300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2023</a:t>
            </a:r>
            <a:r>
              <a:rPr lang="ko-KR" altLang="en-US" sz="3200" b="1" spc="300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 </a:t>
            </a:r>
            <a:r>
              <a:rPr lang="ko-KR" altLang="en-US" sz="3200" b="1" spc="300" dirty="0" err="1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캡스톤</a:t>
            </a:r>
            <a:r>
              <a:rPr lang="ko-KR" altLang="en-US" sz="3200" b="1" spc="300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 디자인</a:t>
            </a:r>
            <a:r>
              <a:rPr lang="en" altLang="ko-KR" sz="3200" b="1" spc="300" dirty="0">
                <a:solidFill>
                  <a:schemeClr val="bg1"/>
                </a:solidFill>
                <a:latin typeface="+mj-lt"/>
                <a:ea typeface="Batang" panose="02030600000101010101" pitchFamily="18" charset="-127"/>
                <a:cs typeface="Al Nile" pitchFamily="2" charset="-78"/>
              </a:rPr>
              <a:t>2 </a:t>
            </a:r>
            <a:r>
              <a:rPr lang="ko-KR" altLang="en-US" sz="3200" b="1" spc="300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  <a:cs typeface="Al Nile" pitchFamily="2" charset="-78"/>
              </a:rPr>
              <a:t>계획</a:t>
            </a:r>
            <a:r>
              <a:rPr lang="ko-KR" altLang="en-US" sz="3200" b="1" spc="300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 발표</a:t>
            </a:r>
            <a:endParaRPr lang="en" altLang="ko-Kore-KR" sz="3200" b="1" dirty="0">
              <a:solidFill>
                <a:schemeClr val="bg1"/>
              </a:solidFill>
              <a:effectLst/>
              <a:latin typeface="+mj-lt"/>
              <a:ea typeface="Batang" panose="02030600000101010101" pitchFamily="18" charset="-127"/>
              <a:cs typeface="Al Nile" pitchFamily="2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97CF4-9475-90E0-F5C1-11F13A151F64}"/>
              </a:ext>
            </a:extLst>
          </p:cNvPr>
          <p:cNvSpPr txBox="1"/>
          <p:nvPr/>
        </p:nvSpPr>
        <p:spPr>
          <a:xfrm>
            <a:off x="3592268" y="5629758"/>
            <a:ext cx="8195979" cy="76944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b="1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20201747</a:t>
            </a:r>
            <a:r>
              <a:rPr lang="ko-KR" altLang="en-US" sz="2200" b="1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 이상욱</a:t>
            </a:r>
            <a:r>
              <a:rPr lang="en-US" altLang="ko-KR" sz="2200" b="1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,</a:t>
            </a:r>
            <a:r>
              <a:rPr lang="ko-KR" altLang="en-US" sz="2200" b="1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20191781</a:t>
            </a:r>
            <a:r>
              <a:rPr lang="ko-KR" altLang="en-US" sz="2200" b="1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 이가현</a:t>
            </a:r>
            <a:r>
              <a:rPr lang="en-US" altLang="ko-KR" sz="2200" b="1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,</a:t>
            </a:r>
            <a:r>
              <a:rPr lang="ko-KR" altLang="en-US" sz="2200" b="1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 </a:t>
            </a:r>
            <a:r>
              <a:rPr lang="en-US" altLang="ko-KR" sz="2200" b="1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20201774</a:t>
            </a:r>
            <a:r>
              <a:rPr lang="ko-KR" altLang="en-US" sz="2200" b="1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 신유정</a:t>
            </a:r>
          </a:p>
          <a:p>
            <a:pPr algn="r"/>
            <a:r>
              <a:rPr lang="ko-KR" altLang="en-US" sz="2200" b="1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지도교수 </a:t>
            </a:r>
            <a:r>
              <a:rPr lang="en-US" altLang="ko-KR" sz="2200" b="1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:</a:t>
            </a:r>
            <a:r>
              <a:rPr lang="ko-KR" altLang="en-US" sz="2200" b="1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 이현빈</a:t>
            </a:r>
            <a:endParaRPr lang="en-US" altLang="ko-KR" sz="2200" b="1" dirty="0">
              <a:solidFill>
                <a:schemeClr val="bg1"/>
              </a:solidFill>
              <a:latin typeface="+mj-lt"/>
              <a:ea typeface="BM HANNA Air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60309C-9980-081B-E923-5A9D75373516}"/>
              </a:ext>
            </a:extLst>
          </p:cNvPr>
          <p:cNvSpPr txBox="1"/>
          <p:nvPr/>
        </p:nvSpPr>
        <p:spPr>
          <a:xfrm>
            <a:off x="3508713" y="4181942"/>
            <a:ext cx="5174574" cy="43088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  <a:latin typeface="+mj-lt"/>
                <a:ea typeface="BM HANNA Air OTF" panose="020B0600000101010101" pitchFamily="34" charset="-127"/>
              </a:rPr>
              <a:t>Andrew 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CA7C2D-4C50-8F79-326A-C369B0DABF25}"/>
              </a:ext>
            </a:extLst>
          </p:cNvPr>
          <p:cNvSpPr txBox="1"/>
          <p:nvPr/>
        </p:nvSpPr>
        <p:spPr>
          <a:xfrm>
            <a:off x="1673154" y="1624502"/>
            <a:ext cx="8845691" cy="112979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marL="31750" marR="31750" indent="0" algn="ctr" fontAlgn="base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b="1" kern="0" spc="-50" dirty="0">
                <a:solidFill>
                  <a:schemeClr val="bg1"/>
                </a:solidFill>
                <a:effectLst/>
                <a:latin typeface="+mj-lt"/>
                <a:ea typeface="굴림" panose="020B0600000101010101" pitchFamily="50" charset="-127"/>
              </a:rPr>
              <a:t>Predicting Sow Artificial Insemination Timing</a:t>
            </a:r>
          </a:p>
          <a:p>
            <a:pPr marL="31750" marR="31750" indent="0" algn="ctr" fontAlgn="base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b="1" kern="0" spc="-50" dirty="0">
                <a:solidFill>
                  <a:schemeClr val="bg1"/>
                </a:solidFill>
                <a:effectLst/>
                <a:latin typeface="+mj-lt"/>
                <a:ea typeface="굴림" panose="020B0600000101010101" pitchFamily="50" charset="-127"/>
              </a:rPr>
              <a:t> Using Ear Popping Detection</a:t>
            </a:r>
            <a:endParaRPr lang="en-US" altLang="ko-KR" sz="3200" b="1" kern="0" spc="0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6827DE-EB93-08E5-392F-43567CE16658}"/>
              </a:ext>
            </a:extLst>
          </p:cNvPr>
          <p:cNvSpPr txBox="1"/>
          <p:nvPr/>
        </p:nvSpPr>
        <p:spPr>
          <a:xfrm>
            <a:off x="1207426" y="3098162"/>
            <a:ext cx="10062988" cy="58464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31750" marR="31750" algn="ctr" fontAlgn="base" latinLnBrk="0">
              <a:lnSpc>
                <a:spcPct val="110000"/>
              </a:lnSpc>
            </a:pPr>
            <a:r>
              <a:rPr lang="en-US" altLang="ko-KR" sz="3200" kern="0" spc="-50" dirty="0">
                <a:solidFill>
                  <a:schemeClr val="bg1"/>
                </a:solidFill>
                <a:effectLst/>
                <a:latin typeface="+mj-lt"/>
                <a:ea typeface="굴림" panose="020B0600000101010101" pitchFamily="50" charset="-127"/>
              </a:rPr>
              <a:t>(</a:t>
            </a:r>
            <a:r>
              <a:rPr lang="ko-KR" altLang="en-US" sz="3200" kern="0" spc="-50" dirty="0">
                <a:solidFill>
                  <a:schemeClr val="bg1"/>
                </a:solidFill>
                <a:effectLst/>
                <a:latin typeface="+mj-lt"/>
                <a:ea typeface="굴림" panose="020B0600000101010101" pitchFamily="50" charset="-127"/>
              </a:rPr>
              <a:t>귀 쫑긋 탐지를 통한 </a:t>
            </a:r>
            <a:r>
              <a:rPr lang="ko-KR" altLang="en-US" sz="3200" kern="0" spc="-50" dirty="0" err="1">
                <a:solidFill>
                  <a:schemeClr val="bg1"/>
                </a:solidFill>
                <a:effectLst/>
                <a:latin typeface="+mj-lt"/>
                <a:ea typeface="굴림" panose="020B0600000101010101" pitchFamily="50" charset="-127"/>
              </a:rPr>
              <a:t>모돈</a:t>
            </a:r>
            <a:r>
              <a:rPr lang="ko-KR" altLang="en-US" sz="3200" kern="0" spc="-50" dirty="0">
                <a:solidFill>
                  <a:schemeClr val="bg1"/>
                </a:solidFill>
                <a:effectLst/>
                <a:latin typeface="+mj-lt"/>
                <a:ea typeface="굴림" panose="020B0600000101010101" pitchFamily="50" charset="-127"/>
              </a:rPr>
              <a:t> 인공수정 시점 예측</a:t>
            </a:r>
            <a:r>
              <a:rPr lang="en-US" altLang="ko-KR" sz="3200" kern="0" spc="-50" dirty="0">
                <a:solidFill>
                  <a:schemeClr val="bg1"/>
                </a:solidFill>
                <a:effectLst/>
                <a:latin typeface="+mj-lt"/>
                <a:ea typeface="굴림" panose="020B0600000101010101" pitchFamily="50" charset="-127"/>
              </a:rPr>
              <a:t>)</a:t>
            </a:r>
            <a:endParaRPr lang="en-US" altLang="ko-KR" sz="3200" kern="0" spc="0" dirty="0">
              <a:solidFill>
                <a:schemeClr val="bg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1920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455" y="122167"/>
            <a:ext cx="4075155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3. </a:t>
            </a:r>
            <a:r>
              <a:rPr lang="ko-KR" alt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캡스톤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디자인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내용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5B69409-F5CC-5A43-ECA1-904A20F5F8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347993" cy="234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996E9C-1E01-7DD5-BAC3-FF23F8B372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74" t="50000" r="1184" b="25401"/>
          <a:stretch/>
        </p:blipFill>
        <p:spPr>
          <a:xfrm>
            <a:off x="390257" y="2135015"/>
            <a:ext cx="3684463" cy="21963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F9E9BC-5DCD-1164-9C73-2A99780FF9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0" t="74936" r="1184" b="1256"/>
          <a:stretch/>
        </p:blipFill>
        <p:spPr>
          <a:xfrm>
            <a:off x="8107401" y="2081675"/>
            <a:ext cx="3669434" cy="21963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0BF196-EAB5-DCC7-24D6-F88C93E44F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78" t="75916" r="25504" b="1781"/>
          <a:stretch/>
        </p:blipFill>
        <p:spPr>
          <a:xfrm>
            <a:off x="4247719" y="2135015"/>
            <a:ext cx="3686683" cy="21963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752449-B16D-220E-8A1F-BC9EA2D4424E}"/>
              </a:ext>
            </a:extLst>
          </p:cNvPr>
          <p:cNvSpPr txBox="1"/>
          <p:nvPr/>
        </p:nvSpPr>
        <p:spPr>
          <a:xfrm>
            <a:off x="1799394" y="4485897"/>
            <a:ext cx="1049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Popping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6D8ED-C43C-4A1C-1A23-1E673AA806DD}"/>
              </a:ext>
            </a:extLst>
          </p:cNvPr>
          <p:cNvSpPr txBox="1"/>
          <p:nvPr/>
        </p:nvSpPr>
        <p:spPr>
          <a:xfrm>
            <a:off x="5566525" y="448589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Unpopping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9D9635-8E00-5994-2D35-FDA700455485}"/>
              </a:ext>
            </a:extLst>
          </p:cNvPr>
          <p:cNvSpPr txBox="1"/>
          <p:nvPr/>
        </p:nvSpPr>
        <p:spPr>
          <a:xfrm>
            <a:off x="9417583" y="4485897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Unknown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A8FBC6-B96D-44BA-1E71-958BFD1F35B7}"/>
              </a:ext>
            </a:extLst>
          </p:cNvPr>
          <p:cNvSpPr/>
          <p:nvPr/>
        </p:nvSpPr>
        <p:spPr>
          <a:xfrm>
            <a:off x="507455" y="822861"/>
            <a:ext cx="515433" cy="528542"/>
          </a:xfrm>
          <a:prstGeom prst="rect">
            <a:avLst/>
          </a:prstGeom>
          <a:solidFill>
            <a:srgbClr val="5F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C9917-C6D2-DAF9-6F4D-5629FCDC538F}"/>
              </a:ext>
            </a:extLst>
          </p:cNvPr>
          <p:cNvSpPr txBox="1"/>
          <p:nvPr/>
        </p:nvSpPr>
        <p:spPr>
          <a:xfrm>
            <a:off x="1158354" y="865193"/>
            <a:ext cx="9290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Ear Detection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5699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087B54-EA86-EE52-4ABF-F1680F37F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24" r="19216"/>
          <a:stretch/>
        </p:blipFill>
        <p:spPr>
          <a:xfrm>
            <a:off x="528883" y="2337365"/>
            <a:ext cx="3121097" cy="24252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651F5E-0A57-3B66-3C2F-C1BF8F8D3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493" y="1458744"/>
            <a:ext cx="2846571" cy="12528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8EA560-FDC0-54EB-3805-F9C16346A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768" y="3465797"/>
            <a:ext cx="2432254" cy="27203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142CD79-9CF5-2345-C40E-858010D16390}"/>
              </a:ext>
            </a:extLst>
          </p:cNvPr>
          <p:cNvSpPr/>
          <p:nvPr/>
        </p:nvSpPr>
        <p:spPr>
          <a:xfrm>
            <a:off x="908685" y="2755799"/>
            <a:ext cx="512971" cy="194756"/>
          </a:xfrm>
          <a:prstGeom prst="roundRect">
            <a:avLst/>
          </a:prstGeom>
          <a:solidFill>
            <a:srgbClr val="F29343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Id_0</a:t>
            </a:r>
            <a:endParaRPr lang="ko-KR" altLang="en-US" sz="1600" b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ACBA688-CD0D-A62C-D18E-D650D05A302F}"/>
              </a:ext>
            </a:extLst>
          </p:cNvPr>
          <p:cNvSpPr/>
          <p:nvPr/>
        </p:nvSpPr>
        <p:spPr>
          <a:xfrm>
            <a:off x="1544972" y="2755799"/>
            <a:ext cx="512971" cy="194756"/>
          </a:xfrm>
          <a:prstGeom prst="roundRect">
            <a:avLst/>
          </a:prstGeom>
          <a:solidFill>
            <a:srgbClr val="F29343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Id_1</a:t>
            </a:r>
            <a:endParaRPr lang="ko-KR" altLang="en-US" sz="1600" b="1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1F30543-82DE-1A2E-DC6C-BB6B7256246E}"/>
              </a:ext>
            </a:extLst>
          </p:cNvPr>
          <p:cNvSpPr/>
          <p:nvPr/>
        </p:nvSpPr>
        <p:spPr>
          <a:xfrm>
            <a:off x="2212220" y="2755799"/>
            <a:ext cx="512971" cy="194756"/>
          </a:xfrm>
          <a:prstGeom prst="roundRect">
            <a:avLst/>
          </a:prstGeom>
          <a:solidFill>
            <a:srgbClr val="F29343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Id_2</a:t>
            </a:r>
            <a:endParaRPr lang="ko-KR" altLang="en-US" sz="1600" b="1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DCC3909-D4D3-AFB8-DB6D-9D0041B573BB}"/>
              </a:ext>
            </a:extLst>
          </p:cNvPr>
          <p:cNvSpPr/>
          <p:nvPr/>
        </p:nvSpPr>
        <p:spPr>
          <a:xfrm>
            <a:off x="2831340" y="2755799"/>
            <a:ext cx="512971" cy="194756"/>
          </a:xfrm>
          <a:prstGeom prst="roundRect">
            <a:avLst/>
          </a:prstGeom>
          <a:solidFill>
            <a:srgbClr val="F29343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Id_3</a:t>
            </a:r>
            <a:endParaRPr lang="ko-KR" altLang="en-US" sz="16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833C2DD-B5FC-CF49-92C7-071B2532F7BE}"/>
              </a:ext>
            </a:extLst>
          </p:cNvPr>
          <p:cNvSpPr/>
          <p:nvPr/>
        </p:nvSpPr>
        <p:spPr>
          <a:xfrm>
            <a:off x="8081895" y="2950555"/>
            <a:ext cx="1537486" cy="1277352"/>
          </a:xfrm>
          <a:prstGeom prst="roundRect">
            <a:avLst>
              <a:gd name="adj" fmla="val 11404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LSTM</a:t>
            </a:r>
            <a:endParaRPr lang="ko-KR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1BB6705-F663-6CF8-8849-A433D130A1E7}"/>
              </a:ext>
            </a:extLst>
          </p:cNvPr>
          <p:cNvSpPr/>
          <p:nvPr/>
        </p:nvSpPr>
        <p:spPr>
          <a:xfrm>
            <a:off x="3860950" y="3388326"/>
            <a:ext cx="534089" cy="39743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5C4A5A-14B0-D766-F068-7DD39EA24E26}"/>
              </a:ext>
            </a:extLst>
          </p:cNvPr>
          <p:cNvSpPr txBox="1"/>
          <p:nvPr/>
        </p:nvSpPr>
        <p:spPr>
          <a:xfrm>
            <a:off x="962090" y="5012030"/>
            <a:ext cx="2327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Bbox</a:t>
            </a:r>
            <a:r>
              <a:rPr lang="en-US" altLang="ko-KR" sz="1600" dirty="0"/>
              <a:t> </a:t>
            </a:r>
            <a:r>
              <a:rPr lang="ko-KR" altLang="en-US" sz="1600" dirty="0"/>
              <a:t>위치에 따른</a:t>
            </a:r>
            <a:endParaRPr lang="en-US" altLang="ko-KR" sz="1600" dirty="0"/>
          </a:p>
          <a:p>
            <a:pPr algn="ctr"/>
            <a:r>
              <a:rPr lang="ko-KR" altLang="en-US" sz="1600" dirty="0"/>
              <a:t>각 </a:t>
            </a:r>
            <a:r>
              <a:rPr lang="ko-KR" altLang="en-US" sz="1600" dirty="0" err="1"/>
              <a:t>모돈</a:t>
            </a:r>
            <a:r>
              <a:rPr lang="ko-KR" altLang="en-US" sz="1600" dirty="0"/>
              <a:t> </a:t>
            </a:r>
            <a:r>
              <a:rPr lang="en-US" altLang="ko-KR" sz="1600" dirty="0"/>
              <a:t>ID </a:t>
            </a:r>
            <a:r>
              <a:rPr lang="ko-KR" altLang="en-US" sz="1600" dirty="0"/>
              <a:t>할당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7DCA2A8-CA78-8208-1BA8-5A52E6FEDD8C}"/>
              </a:ext>
            </a:extLst>
          </p:cNvPr>
          <p:cNvSpPr/>
          <p:nvPr/>
        </p:nvSpPr>
        <p:spPr>
          <a:xfrm rot="5400000">
            <a:off x="5592734" y="2810930"/>
            <a:ext cx="534089" cy="39743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CDA25D-7BB5-E5E8-CDD1-2ADF5F17D53B}"/>
              </a:ext>
            </a:extLst>
          </p:cNvPr>
          <p:cNvSpPr txBox="1"/>
          <p:nvPr/>
        </p:nvSpPr>
        <p:spPr>
          <a:xfrm>
            <a:off x="4696052" y="6217954"/>
            <a:ext cx="232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시계열 데이터 구성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C4B6232B-6C9C-905F-73E7-36713C3F1219}"/>
              </a:ext>
            </a:extLst>
          </p:cNvPr>
          <p:cNvSpPr/>
          <p:nvPr/>
        </p:nvSpPr>
        <p:spPr>
          <a:xfrm>
            <a:off x="7338202" y="3406375"/>
            <a:ext cx="534089" cy="39743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E5EE626-61E0-8832-CF1B-C4DDC46BD20F}"/>
              </a:ext>
            </a:extLst>
          </p:cNvPr>
          <p:cNvSpPr/>
          <p:nvPr/>
        </p:nvSpPr>
        <p:spPr>
          <a:xfrm>
            <a:off x="9828985" y="3406375"/>
            <a:ext cx="534089" cy="39743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0F5899-6EEF-27AC-F755-710857328157}"/>
              </a:ext>
            </a:extLst>
          </p:cNvPr>
          <p:cNvSpPr txBox="1"/>
          <p:nvPr/>
        </p:nvSpPr>
        <p:spPr>
          <a:xfrm>
            <a:off x="10359971" y="3312705"/>
            <a:ext cx="1487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인공수정 시점</a:t>
            </a:r>
            <a:endParaRPr lang="en-US" altLang="ko-KR" sz="1600" dirty="0"/>
          </a:p>
          <a:p>
            <a:pPr algn="ctr"/>
            <a:r>
              <a:rPr lang="ko-KR" altLang="en-US" sz="1600" dirty="0"/>
              <a:t>예측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353B9B-6029-9712-AE41-3A646810DE46}"/>
              </a:ext>
            </a:extLst>
          </p:cNvPr>
          <p:cNvSpPr txBox="1"/>
          <p:nvPr/>
        </p:nvSpPr>
        <p:spPr>
          <a:xfrm>
            <a:off x="507455" y="122167"/>
            <a:ext cx="4075155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3. </a:t>
            </a:r>
            <a:r>
              <a:rPr lang="ko-KR" alt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캡스톤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디자인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내용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88C76-DA58-E568-85B7-A703DA798678}"/>
              </a:ext>
            </a:extLst>
          </p:cNvPr>
          <p:cNvSpPr/>
          <p:nvPr/>
        </p:nvSpPr>
        <p:spPr>
          <a:xfrm>
            <a:off x="507455" y="822861"/>
            <a:ext cx="515433" cy="528542"/>
          </a:xfrm>
          <a:prstGeom prst="rect">
            <a:avLst/>
          </a:prstGeom>
          <a:solidFill>
            <a:srgbClr val="5F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BDCC66-46BB-3866-E3CB-F8B52EC5674B}"/>
              </a:ext>
            </a:extLst>
          </p:cNvPr>
          <p:cNvSpPr txBox="1"/>
          <p:nvPr/>
        </p:nvSpPr>
        <p:spPr>
          <a:xfrm>
            <a:off x="1158354" y="865193"/>
            <a:ext cx="9290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Time Series Forecasting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8515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6" name="그림 35" descr="텍스트, 도표, 그래프, 스크린샷이(가) 표시된 사진&#10;&#10;자동 생성된 설명">
            <a:extLst>
              <a:ext uri="{FF2B5EF4-FFF2-40B4-BE49-F238E27FC236}">
                <a16:creationId xmlns:a16="http://schemas.microsoft.com/office/drawing/2014/main" id="{466A1BC7-024D-4200-85D5-DB17095DC8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607" y="1798229"/>
            <a:ext cx="3814131" cy="30688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그림 42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646FBD79-CC58-B34C-4FAF-A383BE5B6E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174" y="1798230"/>
            <a:ext cx="3817171" cy="30688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그림 48" descr="텍스트, 스크린샷, 평행, 직사각형이(가) 표시된 사진&#10;&#10;자동 생성된 설명">
            <a:extLst>
              <a:ext uri="{FF2B5EF4-FFF2-40B4-BE49-F238E27FC236}">
                <a16:creationId xmlns:a16="http://schemas.microsoft.com/office/drawing/2014/main" id="{D337503B-AABE-F3DB-149F-46695281E2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04" y="1798231"/>
            <a:ext cx="3677607" cy="3068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CCD0CAB-DD08-AEC1-4865-F72BA1665EED}"/>
              </a:ext>
            </a:extLst>
          </p:cNvPr>
          <p:cNvSpPr txBox="1"/>
          <p:nvPr/>
        </p:nvSpPr>
        <p:spPr>
          <a:xfrm>
            <a:off x="2026300" y="499751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raw</a:t>
            </a:r>
            <a:endParaRPr kumimoji="1" lang="ko-Kore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61DDB54-40F5-267A-EB21-BDA64A7A4D50}"/>
              </a:ext>
            </a:extLst>
          </p:cNvPr>
          <p:cNvSpPr txBox="1"/>
          <p:nvPr/>
        </p:nvSpPr>
        <p:spPr>
          <a:xfrm>
            <a:off x="4761226" y="4997517"/>
            <a:ext cx="2533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Moving Average</a:t>
            </a:r>
          </a:p>
          <a:p>
            <a:pPr algn="ctr"/>
            <a:r>
              <a:rPr kumimoji="1" lang="en-US" altLang="ko-Kore-KR" dirty="0"/>
              <a:t>(Window size = 1,440)</a:t>
            </a:r>
            <a:endParaRPr kumimoji="1" lang="ko-Kore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4FB7A2-8BA1-D372-3E09-BF13AAF2D27F}"/>
              </a:ext>
            </a:extLst>
          </p:cNvPr>
          <p:cNvSpPr txBox="1"/>
          <p:nvPr/>
        </p:nvSpPr>
        <p:spPr>
          <a:xfrm>
            <a:off x="8532676" y="4997516"/>
            <a:ext cx="27379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Double Moving Average</a:t>
            </a:r>
          </a:p>
          <a:p>
            <a:pPr algn="ctr"/>
            <a:r>
              <a:rPr kumimoji="1" lang="en-US" altLang="ko-Kore-KR" dirty="0"/>
              <a:t>(Window size = 1,440)</a:t>
            </a:r>
          </a:p>
          <a:p>
            <a:pPr algn="ctr"/>
            <a:r>
              <a:rPr kumimoji="1" lang="en-US" altLang="ko-Kore-KR" dirty="0"/>
              <a:t>(Window size = </a:t>
            </a:r>
            <a:r>
              <a:rPr kumimoji="1" lang="en-US" altLang="ko-KR" dirty="0"/>
              <a:t>720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FF738-0A9C-78CC-784F-48513FE95174}"/>
              </a:ext>
            </a:extLst>
          </p:cNvPr>
          <p:cNvSpPr txBox="1"/>
          <p:nvPr/>
        </p:nvSpPr>
        <p:spPr>
          <a:xfrm>
            <a:off x="507455" y="122167"/>
            <a:ext cx="4075155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3. </a:t>
            </a:r>
            <a:r>
              <a:rPr lang="ko-KR" alt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캡스톤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디자인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내용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759569-5A6C-D0E3-5FF5-DFFA91AEC2A9}"/>
              </a:ext>
            </a:extLst>
          </p:cNvPr>
          <p:cNvSpPr/>
          <p:nvPr/>
        </p:nvSpPr>
        <p:spPr>
          <a:xfrm>
            <a:off x="507455" y="822861"/>
            <a:ext cx="515433" cy="528542"/>
          </a:xfrm>
          <a:prstGeom prst="rect">
            <a:avLst/>
          </a:prstGeom>
          <a:solidFill>
            <a:srgbClr val="5F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8AD6E8-7A8D-7656-6700-9DF449825A48}"/>
              </a:ext>
            </a:extLst>
          </p:cNvPr>
          <p:cNvSpPr txBox="1"/>
          <p:nvPr/>
        </p:nvSpPr>
        <p:spPr>
          <a:xfrm>
            <a:off x="1158354" y="865193"/>
            <a:ext cx="9290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Time Series Forecasting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25213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F0CCCB7-5F6C-177F-8E57-3223BFFBAD50}"/>
              </a:ext>
            </a:extLst>
          </p:cNvPr>
          <p:cNvGrpSpPr/>
          <p:nvPr/>
        </p:nvGrpSpPr>
        <p:grpSpPr>
          <a:xfrm>
            <a:off x="3028526" y="1470932"/>
            <a:ext cx="7629724" cy="4689939"/>
            <a:chOff x="2915201" y="887784"/>
            <a:chExt cx="8323341" cy="5118527"/>
          </a:xfrm>
        </p:grpSpPr>
        <p:pic>
          <p:nvPicPr>
            <p:cNvPr id="36" name="그림 35" descr="텍스트, 도표, 그래프, 스크린샷이(가) 표시된 사진&#10;&#10;자동 생성된 설명">
              <a:extLst>
                <a:ext uri="{FF2B5EF4-FFF2-40B4-BE49-F238E27FC236}">
                  <a16:creationId xmlns:a16="http://schemas.microsoft.com/office/drawing/2014/main" id="{466A1BC7-024D-4200-85D5-DB17095DC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201" y="887784"/>
              <a:ext cx="6361598" cy="5118527"/>
            </a:xfrm>
            <a:prstGeom prst="rect">
              <a:avLst/>
            </a:prstGeom>
          </p:spPr>
        </p:pic>
        <p:sp>
          <p:nvSpPr>
            <p:cNvPr id="2" name="화살표: 오른쪽 20">
              <a:extLst>
                <a:ext uri="{FF2B5EF4-FFF2-40B4-BE49-F238E27FC236}">
                  <a16:creationId xmlns:a16="http://schemas.microsoft.com/office/drawing/2014/main" id="{5D3C71A4-3842-22B9-91EC-8EE79F211A0B}"/>
                </a:ext>
              </a:extLst>
            </p:cNvPr>
            <p:cNvSpPr/>
            <p:nvPr/>
          </p:nvSpPr>
          <p:spPr>
            <a:xfrm rot="12160868">
              <a:off x="8199200" y="2384299"/>
              <a:ext cx="1138253" cy="39743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C0118CB-E67F-1C90-15A6-6D17440169E7}"/>
                </a:ext>
              </a:extLst>
            </p:cNvPr>
            <p:cNvSpPr txBox="1"/>
            <p:nvPr/>
          </p:nvSpPr>
          <p:spPr>
            <a:xfrm>
              <a:off x="9505375" y="2662659"/>
              <a:ext cx="17331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dirty="0"/>
                <a:t>관리자의</a:t>
              </a:r>
              <a:endParaRPr kumimoji="1" lang="en-US" altLang="ko-Kore-KR" dirty="0"/>
            </a:p>
            <a:p>
              <a:pPr algn="ctr"/>
              <a:r>
                <a:rPr kumimoji="1" lang="ko-Kore-KR" altLang="en-US" dirty="0"/>
                <a:t>발정</a:t>
              </a:r>
              <a:r>
                <a:rPr kumimoji="1" lang="ko-KR" altLang="en-US" dirty="0"/>
                <a:t> 판단 시점</a:t>
              </a:r>
              <a:endParaRPr kumimoji="1" lang="ko-Kore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4CFADA7-9F36-E35A-20ED-86EA64FC0125}"/>
                </a:ext>
              </a:extLst>
            </p:cNvPr>
            <p:cNvSpPr/>
            <p:nvPr/>
          </p:nvSpPr>
          <p:spPr>
            <a:xfrm flipH="1">
              <a:off x="8392171" y="1581464"/>
              <a:ext cx="89678" cy="8967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화살표: 오른쪽 20">
              <a:extLst>
                <a:ext uri="{FF2B5EF4-FFF2-40B4-BE49-F238E27FC236}">
                  <a16:creationId xmlns:a16="http://schemas.microsoft.com/office/drawing/2014/main" id="{62F69C0E-AD23-4624-F98B-E50070A96D49}"/>
                </a:ext>
              </a:extLst>
            </p:cNvPr>
            <p:cNvSpPr/>
            <p:nvPr/>
          </p:nvSpPr>
          <p:spPr>
            <a:xfrm rot="10800000">
              <a:off x="8557041" y="1425954"/>
              <a:ext cx="1138253" cy="397437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E840E7-27B8-7DFD-0BD1-4E7641C3E9F9}"/>
                </a:ext>
              </a:extLst>
            </p:cNvPr>
            <p:cNvSpPr txBox="1"/>
            <p:nvPr/>
          </p:nvSpPr>
          <p:spPr>
            <a:xfrm>
              <a:off x="9946201" y="144000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/>
                <a:t>최고점</a:t>
              </a:r>
              <a:endParaRPr kumimoji="1" lang="ko-Kore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BDE62D4-2BE9-3409-548F-706BC5C0236C}"/>
              </a:ext>
            </a:extLst>
          </p:cNvPr>
          <p:cNvSpPr txBox="1"/>
          <p:nvPr/>
        </p:nvSpPr>
        <p:spPr>
          <a:xfrm>
            <a:off x="507455" y="122167"/>
            <a:ext cx="4075155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3. </a:t>
            </a:r>
            <a:r>
              <a:rPr lang="ko-KR" alt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캡스톤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디자인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내용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D6ADC6-45FD-E64C-D06D-F6393FE9FB36}"/>
              </a:ext>
            </a:extLst>
          </p:cNvPr>
          <p:cNvSpPr/>
          <p:nvPr/>
        </p:nvSpPr>
        <p:spPr>
          <a:xfrm>
            <a:off x="507455" y="822861"/>
            <a:ext cx="515433" cy="528542"/>
          </a:xfrm>
          <a:prstGeom prst="rect">
            <a:avLst/>
          </a:prstGeom>
          <a:solidFill>
            <a:srgbClr val="5F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71BAC2-67A7-7628-41D7-02364264C913}"/>
              </a:ext>
            </a:extLst>
          </p:cNvPr>
          <p:cNvSpPr txBox="1"/>
          <p:nvPr/>
        </p:nvSpPr>
        <p:spPr>
          <a:xfrm>
            <a:off x="1158354" y="865193"/>
            <a:ext cx="9290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Time Series Forecasting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29149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" name="그림 3" descr="텍스트, 도표, 라인, 스크린샷이(가) 표시된 사진&#10;&#10;자동 생성된 설명">
            <a:extLst>
              <a:ext uri="{FF2B5EF4-FFF2-40B4-BE49-F238E27FC236}">
                <a16:creationId xmlns:a16="http://schemas.microsoft.com/office/drawing/2014/main" id="{23437627-AD1E-AA67-7FA8-D1A27E63F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649" y="1470932"/>
            <a:ext cx="7258702" cy="47871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5F46C1-11EE-27E8-21A3-90FF31C5D146}"/>
              </a:ext>
            </a:extLst>
          </p:cNvPr>
          <p:cNvSpPr txBox="1"/>
          <p:nvPr/>
        </p:nvSpPr>
        <p:spPr>
          <a:xfrm>
            <a:off x="507455" y="122167"/>
            <a:ext cx="4075155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3. </a:t>
            </a:r>
            <a:r>
              <a:rPr lang="ko-KR" alt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캡스톤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디자인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내용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A448D8-363A-E216-A064-ECD4DFCBB816}"/>
              </a:ext>
            </a:extLst>
          </p:cNvPr>
          <p:cNvSpPr/>
          <p:nvPr/>
        </p:nvSpPr>
        <p:spPr>
          <a:xfrm>
            <a:off x="507455" y="822861"/>
            <a:ext cx="515433" cy="528542"/>
          </a:xfrm>
          <a:prstGeom prst="rect">
            <a:avLst/>
          </a:prstGeom>
          <a:solidFill>
            <a:srgbClr val="5F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951AB-65C1-A063-927B-69AED012E939}"/>
              </a:ext>
            </a:extLst>
          </p:cNvPr>
          <p:cNvSpPr txBox="1"/>
          <p:nvPr/>
        </p:nvSpPr>
        <p:spPr>
          <a:xfrm>
            <a:off x="1158354" y="865193"/>
            <a:ext cx="9290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Time Series Forecasting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55962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002473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7D6896A-11D1-EFAF-E851-E31AF283FBC0}"/>
              </a:ext>
            </a:extLst>
          </p:cNvPr>
          <p:cNvGrpSpPr/>
          <p:nvPr/>
        </p:nvGrpSpPr>
        <p:grpSpPr>
          <a:xfrm>
            <a:off x="1354015" y="1510910"/>
            <a:ext cx="8624411" cy="4240936"/>
            <a:chOff x="660078" y="1148132"/>
            <a:chExt cx="9248010" cy="4563736"/>
          </a:xfrm>
        </p:grpSpPr>
        <p:pic>
          <p:nvPicPr>
            <p:cNvPr id="48" name="그림 47" descr="도표이(가) 표시된 사진&#10;&#10;자동 생성된 설명">
              <a:extLst>
                <a:ext uri="{FF2B5EF4-FFF2-40B4-BE49-F238E27FC236}">
                  <a16:creationId xmlns:a16="http://schemas.microsoft.com/office/drawing/2014/main" id="{157079B8-8596-9790-87E7-9F285E7A9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661" y="1161702"/>
              <a:ext cx="7244427" cy="455016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그림 37" descr="예술이(가) 표시된 사진&#10;&#10;낮은 신뢰도로 자동 생성된 설명">
              <a:extLst>
                <a:ext uri="{FF2B5EF4-FFF2-40B4-BE49-F238E27FC236}">
                  <a16:creationId xmlns:a16="http://schemas.microsoft.com/office/drawing/2014/main" id="{1298E84B-8B14-DF69-AD59-7AB589465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6869" y="1271305"/>
              <a:ext cx="6289214" cy="4279485"/>
            </a:xfrm>
            <a:prstGeom prst="rect">
              <a:avLst/>
            </a:prstGeom>
          </p:spPr>
        </p:pic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A6D55B1D-E39A-2134-5331-6BBB49A3A0EF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71" y="1148132"/>
              <a:ext cx="0" cy="45501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98784FB6-5ABE-17C9-F16F-A9A8EED63DC6}"/>
                </a:ext>
              </a:extLst>
            </p:cNvPr>
            <p:cNvCxnSpPr>
              <a:cxnSpLocks/>
            </p:cNvCxnSpPr>
            <p:nvPr/>
          </p:nvCxnSpPr>
          <p:spPr>
            <a:xfrm>
              <a:off x="7440252" y="1148132"/>
              <a:ext cx="0" cy="45501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액자 58">
              <a:extLst>
                <a:ext uri="{FF2B5EF4-FFF2-40B4-BE49-F238E27FC236}">
                  <a16:creationId xmlns:a16="http://schemas.microsoft.com/office/drawing/2014/main" id="{CE29A35A-88B3-4AD5-5DD5-95B235DE01EC}"/>
                </a:ext>
              </a:extLst>
            </p:cNvPr>
            <p:cNvSpPr/>
            <p:nvPr/>
          </p:nvSpPr>
          <p:spPr>
            <a:xfrm>
              <a:off x="3201326" y="1753643"/>
              <a:ext cx="1649330" cy="3231715"/>
            </a:xfrm>
            <a:prstGeom prst="frame">
              <a:avLst>
                <a:gd name="adj1" fmla="val 2381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화살표: 오른쪽 20">
              <a:extLst>
                <a:ext uri="{FF2B5EF4-FFF2-40B4-BE49-F238E27FC236}">
                  <a16:creationId xmlns:a16="http://schemas.microsoft.com/office/drawing/2014/main" id="{F8C82426-88FD-5AE8-B81A-FF6F067F6F6C}"/>
                </a:ext>
              </a:extLst>
            </p:cNvPr>
            <p:cNvSpPr/>
            <p:nvPr/>
          </p:nvSpPr>
          <p:spPr>
            <a:xfrm rot="19980770">
              <a:off x="2413997" y="3469239"/>
              <a:ext cx="756053" cy="397437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F95C556-41A5-876D-C8D5-93B7C25B851E}"/>
                </a:ext>
              </a:extLst>
            </p:cNvPr>
            <p:cNvSpPr txBox="1"/>
            <p:nvPr/>
          </p:nvSpPr>
          <p:spPr>
            <a:xfrm>
              <a:off x="660078" y="3920988"/>
              <a:ext cx="1733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dirty="0"/>
                <a:t>농장</a:t>
              </a:r>
              <a:r>
                <a:rPr kumimoji="1" lang="ko-KR" altLang="en-US" dirty="0"/>
                <a:t> 적응 기간</a:t>
              </a:r>
              <a:endParaRPr kumimoji="1" lang="ko-Kore-KR" altLang="en-US" dirty="0"/>
            </a:p>
          </p:txBody>
        </p:sp>
        <p:sp>
          <p:nvSpPr>
            <p:cNvPr id="63" name="왼쪽/오른쪽 화살표[L] 62">
              <a:extLst>
                <a:ext uri="{FF2B5EF4-FFF2-40B4-BE49-F238E27FC236}">
                  <a16:creationId xmlns:a16="http://schemas.microsoft.com/office/drawing/2014/main" id="{63FE3C3A-DAEA-6650-F62F-B9FD4A1BFD8D}"/>
                </a:ext>
              </a:extLst>
            </p:cNvPr>
            <p:cNvSpPr/>
            <p:nvPr/>
          </p:nvSpPr>
          <p:spPr>
            <a:xfrm>
              <a:off x="6046836" y="4290320"/>
              <a:ext cx="1344252" cy="225469"/>
            </a:xfrm>
            <a:prstGeom prst="left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2088FD7-A8CD-B353-ED8A-65818E56B3E4}"/>
                </a:ext>
              </a:extLst>
            </p:cNvPr>
            <p:cNvSpPr txBox="1"/>
            <p:nvPr/>
          </p:nvSpPr>
          <p:spPr>
            <a:xfrm>
              <a:off x="6124087" y="4641207"/>
              <a:ext cx="11897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/>
                <a:t>수정 적기</a:t>
              </a:r>
              <a:endParaRPr kumimoji="1" lang="en-US" altLang="ko-KR" dirty="0"/>
            </a:p>
            <a:p>
              <a:pPr algn="ctr"/>
              <a:r>
                <a:rPr kumimoji="1" lang="en-US" altLang="ko-KR" dirty="0"/>
                <a:t>2</a:t>
              </a:r>
              <a:r>
                <a:rPr kumimoji="1" lang="ko-KR" altLang="en-US" dirty="0"/>
                <a:t>일</a:t>
              </a:r>
              <a:endParaRPr kumimoji="1" lang="ko-Kore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F336429-9B40-07AA-C7C7-735083769332}"/>
              </a:ext>
            </a:extLst>
          </p:cNvPr>
          <p:cNvSpPr txBox="1"/>
          <p:nvPr/>
        </p:nvSpPr>
        <p:spPr>
          <a:xfrm>
            <a:off x="507455" y="122167"/>
            <a:ext cx="4075155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3. </a:t>
            </a:r>
            <a:r>
              <a:rPr lang="ko-KR" alt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캡스톤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디자인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내용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069A4B-3FB2-5E7F-9566-7EFE2A8DA34A}"/>
              </a:ext>
            </a:extLst>
          </p:cNvPr>
          <p:cNvSpPr/>
          <p:nvPr/>
        </p:nvSpPr>
        <p:spPr>
          <a:xfrm>
            <a:off x="507455" y="822861"/>
            <a:ext cx="515433" cy="528542"/>
          </a:xfrm>
          <a:prstGeom prst="rect">
            <a:avLst/>
          </a:prstGeom>
          <a:solidFill>
            <a:srgbClr val="5F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4A986-4A1D-678F-1B30-27108985C15D}"/>
              </a:ext>
            </a:extLst>
          </p:cNvPr>
          <p:cNvSpPr txBox="1"/>
          <p:nvPr/>
        </p:nvSpPr>
        <p:spPr>
          <a:xfrm>
            <a:off x="1158354" y="865193"/>
            <a:ext cx="9290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Time Series Forecasting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81181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002473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336429-9B40-07AA-C7C7-735083769332}"/>
              </a:ext>
            </a:extLst>
          </p:cNvPr>
          <p:cNvSpPr txBox="1"/>
          <p:nvPr/>
        </p:nvSpPr>
        <p:spPr>
          <a:xfrm>
            <a:off x="507455" y="122167"/>
            <a:ext cx="4075155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3. </a:t>
            </a:r>
            <a:r>
              <a:rPr lang="ko-KR" alt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캡스톤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디자인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내용</a:t>
            </a:r>
          </a:p>
        </p:txBody>
      </p:sp>
      <p:pic>
        <p:nvPicPr>
          <p:cNvPr id="7" name="그림 6" descr="라인, 그래프, 도표이(가) 표시된 사진&#10;&#10;자동 생성된 설명">
            <a:extLst>
              <a:ext uri="{FF2B5EF4-FFF2-40B4-BE49-F238E27FC236}">
                <a16:creationId xmlns:a16="http://schemas.microsoft.com/office/drawing/2014/main" id="{2288F542-CD10-E13E-65FC-7FFD943B1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27" y="1735298"/>
            <a:ext cx="9777746" cy="407406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B9535A-D637-F66F-F384-5B3B347B0C61}"/>
              </a:ext>
            </a:extLst>
          </p:cNvPr>
          <p:cNvSpPr/>
          <p:nvPr/>
        </p:nvSpPr>
        <p:spPr>
          <a:xfrm>
            <a:off x="507455" y="822861"/>
            <a:ext cx="515433" cy="528542"/>
          </a:xfrm>
          <a:prstGeom prst="rect">
            <a:avLst/>
          </a:prstGeom>
          <a:solidFill>
            <a:srgbClr val="5F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40F43-D089-8169-40A0-7157D5E008CA}"/>
              </a:ext>
            </a:extLst>
          </p:cNvPr>
          <p:cNvSpPr txBox="1"/>
          <p:nvPr/>
        </p:nvSpPr>
        <p:spPr>
          <a:xfrm>
            <a:off x="1158354" y="865193"/>
            <a:ext cx="9290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Time Series Forecasting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89129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C0AC61F-FCEC-0CE4-CF13-5E046E18BE59}"/>
              </a:ext>
            </a:extLst>
          </p:cNvPr>
          <p:cNvGrpSpPr/>
          <p:nvPr/>
        </p:nvGrpSpPr>
        <p:grpSpPr>
          <a:xfrm>
            <a:off x="0" y="-2"/>
            <a:ext cx="12192002" cy="6858003"/>
            <a:chOff x="-502664" y="-2"/>
            <a:chExt cx="12694666" cy="685800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6FE179-5243-41AC-B311-17F6E55D5606}"/>
                </a:ext>
              </a:extLst>
            </p:cNvPr>
            <p:cNvSpPr/>
            <p:nvPr/>
          </p:nvSpPr>
          <p:spPr>
            <a:xfrm rot="16200000">
              <a:off x="2415667" y="-2918333"/>
              <a:ext cx="6858003" cy="12694666"/>
            </a:xfrm>
            <a:prstGeom prst="rect">
              <a:avLst/>
            </a:prstGeom>
            <a:solidFill>
              <a:srgbClr val="5F5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8532" y="2828835"/>
              <a:ext cx="109349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04. </a:t>
              </a:r>
              <a:r>
                <a:rPr lang="ko-KR" altLang="en-US" sz="5400" b="1" dirty="0" err="1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캡스톤</a:t>
              </a:r>
              <a:r>
                <a:rPr lang="ko-KR" altLang="en-US" sz="54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 디자인 </a:t>
              </a:r>
              <a:r>
                <a:rPr lang="en-US" altLang="ko-KR" sz="54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2 </a:t>
              </a:r>
              <a:r>
                <a:rPr lang="ko-KR" altLang="en-US" sz="54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계획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819EB2C-3478-1A19-18CF-1B399A3340F2}"/>
                </a:ext>
              </a:extLst>
            </p:cNvPr>
            <p:cNvSpPr/>
            <p:nvPr/>
          </p:nvSpPr>
          <p:spPr>
            <a:xfrm>
              <a:off x="-177799" y="294468"/>
              <a:ext cx="12049502" cy="626906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408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11264-3BF3-31F4-0F2C-611EC3CF85EC}"/>
              </a:ext>
            </a:extLst>
          </p:cNvPr>
          <p:cNvSpPr txBox="1"/>
          <p:nvPr/>
        </p:nvSpPr>
        <p:spPr>
          <a:xfrm>
            <a:off x="507455" y="122167"/>
            <a:ext cx="4201791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4. </a:t>
            </a:r>
            <a:r>
              <a:rPr lang="ko-KR" alt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캡스톤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디자인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계획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77908E-6CE7-E9A7-12DE-73482BFFC311}"/>
              </a:ext>
            </a:extLst>
          </p:cNvPr>
          <p:cNvSpPr/>
          <p:nvPr/>
        </p:nvSpPr>
        <p:spPr>
          <a:xfrm>
            <a:off x="507455" y="822861"/>
            <a:ext cx="515433" cy="528542"/>
          </a:xfrm>
          <a:prstGeom prst="rect">
            <a:avLst/>
          </a:prstGeom>
          <a:solidFill>
            <a:srgbClr val="5F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6AD863-5A15-4E75-1478-5EC5F9C1E723}"/>
              </a:ext>
            </a:extLst>
          </p:cNvPr>
          <p:cNvSpPr txBox="1"/>
          <p:nvPr/>
        </p:nvSpPr>
        <p:spPr>
          <a:xfrm>
            <a:off x="1158354" y="865193"/>
            <a:ext cx="9904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DL </a:t>
            </a:r>
            <a:r>
              <a:rPr lang="ko-KR" altLang="en-US" sz="2400" dirty="0"/>
              <a:t>서버에서 데이터를 받아 상세페이지 구현</a:t>
            </a:r>
          </a:p>
        </p:txBody>
      </p:sp>
      <p:pic>
        <p:nvPicPr>
          <p:cNvPr id="14" name="그림 13" descr="텍스트, 라인, 스크린샷, 도표이(가) 표시된 사진&#10;&#10;자동 생성된 설명">
            <a:extLst>
              <a:ext uri="{FF2B5EF4-FFF2-40B4-BE49-F238E27FC236}">
                <a16:creationId xmlns:a16="http://schemas.microsoft.com/office/drawing/2014/main" id="{5B577EB2-CC50-402A-6C53-BE76EF3A7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922" y="1549152"/>
            <a:ext cx="2782653" cy="47980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B576E1-2077-B848-DBB2-2DA28E52EE04}"/>
              </a:ext>
            </a:extLst>
          </p:cNvPr>
          <p:cNvSpPr txBox="1"/>
          <p:nvPr/>
        </p:nvSpPr>
        <p:spPr>
          <a:xfrm>
            <a:off x="5196559" y="2720624"/>
            <a:ext cx="6092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ore-KR" dirty="0"/>
              <a:t>DL </a:t>
            </a:r>
            <a:r>
              <a:rPr kumimoji="1" lang="ko-KR" altLang="en-US" dirty="0"/>
              <a:t>서버로부터 추정 인공수정 기간을 받아 사용자에게 </a:t>
            </a:r>
            <a:r>
              <a:rPr kumimoji="1" lang="ko-Kore-KR" altLang="en-US" dirty="0"/>
              <a:t>그래프와</a:t>
            </a:r>
            <a:r>
              <a:rPr kumimoji="1" lang="ko-KR" altLang="en-US" dirty="0"/>
              <a:t> 텍스트로 제공할 수 있도록 구현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9746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11264-3BF3-31F4-0F2C-611EC3CF85EC}"/>
              </a:ext>
            </a:extLst>
          </p:cNvPr>
          <p:cNvSpPr txBox="1"/>
          <p:nvPr/>
        </p:nvSpPr>
        <p:spPr>
          <a:xfrm>
            <a:off x="507455" y="122167"/>
            <a:ext cx="4201791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4. </a:t>
            </a:r>
            <a:r>
              <a:rPr lang="ko-KR" alt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캡스톤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디자인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계획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CA10E3-22D3-FC5E-E4DB-0341F120B5BA}"/>
              </a:ext>
            </a:extLst>
          </p:cNvPr>
          <p:cNvSpPr/>
          <p:nvPr/>
        </p:nvSpPr>
        <p:spPr>
          <a:xfrm>
            <a:off x="507455" y="822861"/>
            <a:ext cx="515433" cy="528542"/>
          </a:xfrm>
          <a:prstGeom prst="rect">
            <a:avLst/>
          </a:prstGeom>
          <a:solidFill>
            <a:srgbClr val="5F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C59834-369E-D33D-782D-A7F7688FAE95}"/>
              </a:ext>
            </a:extLst>
          </p:cNvPr>
          <p:cNvSpPr txBox="1"/>
          <p:nvPr/>
        </p:nvSpPr>
        <p:spPr>
          <a:xfrm>
            <a:off x="1158354" y="865193"/>
            <a:ext cx="9290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모돈</a:t>
            </a:r>
            <a:r>
              <a:rPr lang="ko-KR" altLang="en-US" sz="2400" dirty="0"/>
              <a:t> 별 영역 분할 문제 해결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F1EA24-18DD-F1AF-3E36-1F2CBDE13A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24" r="19216"/>
          <a:stretch/>
        </p:blipFill>
        <p:spPr>
          <a:xfrm>
            <a:off x="1072440" y="1577047"/>
            <a:ext cx="3047156" cy="22252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A87DAA-F55F-1E07-C12A-C50B096D618F}"/>
              </a:ext>
            </a:extLst>
          </p:cNvPr>
          <p:cNvSpPr txBox="1"/>
          <p:nvPr/>
        </p:nvSpPr>
        <p:spPr>
          <a:xfrm>
            <a:off x="4349854" y="2007292"/>
            <a:ext cx="75614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스텐다드"/>
              </a:rPr>
              <a:t>기존 방법 </a:t>
            </a:r>
            <a:r>
              <a:rPr lang="en-US" altLang="ko-KR" dirty="0">
                <a:latin typeface="스텐다드"/>
              </a:rPr>
              <a:t>:</a:t>
            </a:r>
            <a:r>
              <a:rPr lang="ko-KR" altLang="en-US" dirty="0">
                <a:latin typeface="스텐다드"/>
              </a:rPr>
              <a:t> </a:t>
            </a:r>
            <a:r>
              <a:rPr lang="en-US" altLang="ko-KR" dirty="0" err="1">
                <a:latin typeface="스텐다드"/>
              </a:rPr>
              <a:t>Bbox</a:t>
            </a:r>
            <a:r>
              <a:rPr lang="en-US" altLang="ko-KR" dirty="0">
                <a:latin typeface="스텐다드"/>
              </a:rPr>
              <a:t> </a:t>
            </a:r>
            <a:r>
              <a:rPr lang="ko-KR" altLang="en-US" dirty="0">
                <a:latin typeface="스텐다드"/>
              </a:rPr>
              <a:t>위치에 따른 </a:t>
            </a:r>
            <a:r>
              <a:rPr lang="ko-KR" altLang="en-US" dirty="0" err="1">
                <a:latin typeface="스텐다드"/>
              </a:rPr>
              <a:t>모돈</a:t>
            </a:r>
            <a:r>
              <a:rPr lang="ko-KR" altLang="en-US" dirty="0">
                <a:latin typeface="스텐다드"/>
              </a:rPr>
              <a:t> </a:t>
            </a:r>
            <a:r>
              <a:rPr lang="en-US" altLang="ko-KR" dirty="0">
                <a:latin typeface="스텐다드"/>
              </a:rPr>
              <a:t>ID </a:t>
            </a:r>
            <a:r>
              <a:rPr lang="ko-KR" altLang="en-US" dirty="0">
                <a:latin typeface="스텐다드"/>
              </a:rPr>
              <a:t>할당을 </a:t>
            </a:r>
            <a:r>
              <a:rPr lang="ko-KR" altLang="en-US" dirty="0" err="1">
                <a:latin typeface="스텐다드"/>
              </a:rPr>
              <a:t>모돈이</a:t>
            </a:r>
            <a:r>
              <a:rPr lang="ko-KR" altLang="en-US" dirty="0">
                <a:latin typeface="스텐다드"/>
              </a:rPr>
              <a:t> 있는 </a:t>
            </a:r>
            <a:r>
              <a:rPr lang="ko-KR" altLang="en-US" dirty="0" err="1">
                <a:latin typeface="스텐다드"/>
              </a:rPr>
              <a:t>스톨을</a:t>
            </a:r>
            <a:endParaRPr lang="en-US" altLang="ko-KR" dirty="0">
              <a:latin typeface="스텐다드"/>
            </a:endParaRPr>
          </a:p>
          <a:p>
            <a:r>
              <a:rPr lang="en-US" altLang="ko-KR" dirty="0">
                <a:latin typeface="스텐다드"/>
              </a:rPr>
              <a:t>	</a:t>
            </a:r>
            <a:r>
              <a:rPr lang="ko-KR" altLang="en-US" dirty="0">
                <a:latin typeface="스텐다드"/>
              </a:rPr>
              <a:t>    기준으로 하여 사전에 영역을 나눔</a:t>
            </a:r>
            <a:endParaRPr lang="en-US" altLang="ko-KR" dirty="0">
              <a:latin typeface="스텐다드"/>
            </a:endParaRPr>
          </a:p>
          <a:p>
            <a:endParaRPr lang="en-US" altLang="ko-KR" dirty="0">
              <a:latin typeface="스텐다드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>
                <a:solidFill>
                  <a:srgbClr val="FF0000"/>
                </a:solidFill>
              </a:rPr>
              <a:t>Cam</a:t>
            </a:r>
            <a:r>
              <a:rPr lang="ko-KR" altLang="en-US" dirty="0">
                <a:solidFill>
                  <a:srgbClr val="FF0000"/>
                </a:solidFill>
              </a:rPr>
              <a:t>의 각도나 위치가 바뀌면 미리 나누었던 영역과 </a:t>
            </a:r>
            <a:r>
              <a:rPr lang="ko-KR" altLang="en-US" dirty="0" err="1">
                <a:solidFill>
                  <a:srgbClr val="FF0000"/>
                </a:solidFill>
              </a:rPr>
              <a:t>모돈의</a:t>
            </a:r>
            <a:r>
              <a:rPr lang="ko-KR" altLang="en-US" dirty="0">
                <a:solidFill>
                  <a:srgbClr val="FF0000"/>
                </a:solidFill>
              </a:rPr>
              <a:t> 위치가 맞지 않는 문제 발생</a:t>
            </a:r>
            <a:endParaRPr lang="en-US" altLang="ko-KR" dirty="0"/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latin typeface="스텐다드"/>
              </a:rPr>
              <a:t>해결 방법 </a:t>
            </a:r>
            <a:r>
              <a:rPr lang="en-US" altLang="ko-KR" dirty="0">
                <a:latin typeface="스텐다드"/>
              </a:rPr>
              <a:t>:</a:t>
            </a:r>
            <a:r>
              <a:rPr lang="ko-KR" altLang="en-US" dirty="0">
                <a:latin typeface="스텐다드"/>
              </a:rPr>
              <a:t> </a:t>
            </a:r>
            <a:r>
              <a:rPr lang="ko-KR" altLang="en-US" dirty="0" err="1">
                <a:latin typeface="스텐다드"/>
              </a:rPr>
              <a:t>모돈이</a:t>
            </a:r>
            <a:r>
              <a:rPr lang="ko-KR" altLang="en-US" dirty="0">
                <a:latin typeface="스텐다드"/>
              </a:rPr>
              <a:t> 있는 위치를 기준으로 하여 영역을 나누는 것이 아닌</a:t>
            </a:r>
            <a:endParaRPr lang="en-US" altLang="ko-KR" dirty="0">
              <a:latin typeface="스텐다드"/>
            </a:endParaRPr>
          </a:p>
          <a:p>
            <a:r>
              <a:rPr lang="en-US" altLang="ko-KR" dirty="0">
                <a:latin typeface="스텐다드"/>
              </a:rPr>
              <a:t>	</a:t>
            </a:r>
            <a:r>
              <a:rPr lang="ko-KR" altLang="en-US" dirty="0">
                <a:latin typeface="스텐다드"/>
              </a:rPr>
              <a:t>    </a:t>
            </a:r>
            <a:r>
              <a:rPr lang="ko-KR" altLang="en-US" dirty="0" err="1">
                <a:latin typeface="스텐다드"/>
              </a:rPr>
              <a:t>모돈을</a:t>
            </a:r>
            <a:r>
              <a:rPr lang="ko-KR" altLang="en-US" dirty="0">
                <a:latin typeface="스텐다드"/>
              </a:rPr>
              <a:t> 탐지하여 탐지된 </a:t>
            </a:r>
            <a:r>
              <a:rPr lang="ko-KR" altLang="en-US" dirty="0" err="1">
                <a:latin typeface="스텐다드"/>
              </a:rPr>
              <a:t>바운딩</a:t>
            </a:r>
            <a:r>
              <a:rPr lang="ko-KR" altLang="en-US" dirty="0">
                <a:latin typeface="스텐다드"/>
              </a:rPr>
              <a:t> 박스 기준으로 </a:t>
            </a:r>
            <a:r>
              <a:rPr lang="ko-KR" altLang="en-US" dirty="0" err="1">
                <a:latin typeface="스텐다드"/>
              </a:rPr>
              <a:t>모돈</a:t>
            </a:r>
            <a:r>
              <a:rPr lang="ko-KR" altLang="en-US" dirty="0">
                <a:latin typeface="스텐다드"/>
              </a:rPr>
              <a:t> </a:t>
            </a:r>
            <a:r>
              <a:rPr lang="en-US" altLang="ko-KR" dirty="0">
                <a:latin typeface="스텐다드"/>
              </a:rPr>
              <a:t>ID </a:t>
            </a:r>
            <a:r>
              <a:rPr lang="ko-KR" altLang="en-US" dirty="0">
                <a:latin typeface="스텐다드"/>
              </a:rPr>
              <a:t>할당</a:t>
            </a:r>
            <a:endParaRPr lang="en-US" altLang="ko-KR" dirty="0">
              <a:latin typeface="스텐다드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0A90AE6-460F-E4B5-755F-B36AF541C5FD}"/>
              </a:ext>
            </a:extLst>
          </p:cNvPr>
          <p:cNvGrpSpPr/>
          <p:nvPr/>
        </p:nvGrpSpPr>
        <p:grpSpPr>
          <a:xfrm>
            <a:off x="1072440" y="3923965"/>
            <a:ext cx="3047156" cy="2657308"/>
            <a:chOff x="1277624" y="1739221"/>
            <a:chExt cx="5738638" cy="512720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233F24B-836A-AA6B-5D75-0A5B654063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522" t="726" r="18520" b="-726"/>
            <a:stretch/>
          </p:blipFill>
          <p:spPr>
            <a:xfrm>
              <a:off x="1277624" y="1739221"/>
              <a:ext cx="5738638" cy="512720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A27E9C5-8462-F32C-3248-419A160E05AA}"/>
                </a:ext>
              </a:extLst>
            </p:cNvPr>
            <p:cNvSpPr/>
            <p:nvPr/>
          </p:nvSpPr>
          <p:spPr>
            <a:xfrm>
              <a:off x="3385038" y="4632748"/>
              <a:ext cx="1266093" cy="21467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574580C-851E-AF55-7332-B49B027C06F6}"/>
                </a:ext>
              </a:extLst>
            </p:cNvPr>
            <p:cNvSpPr/>
            <p:nvPr/>
          </p:nvSpPr>
          <p:spPr>
            <a:xfrm>
              <a:off x="4600186" y="4558052"/>
              <a:ext cx="1266093" cy="22252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6BA3226-9A11-5C5B-DD7B-5C557C0DA13A}"/>
                </a:ext>
              </a:extLst>
            </p:cNvPr>
            <p:cNvSpPr/>
            <p:nvPr/>
          </p:nvSpPr>
          <p:spPr>
            <a:xfrm>
              <a:off x="5666871" y="4483358"/>
              <a:ext cx="1215148" cy="19428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7743E4-7961-0B42-2F0F-E85D3665A094}"/>
                </a:ext>
              </a:extLst>
            </p:cNvPr>
            <p:cNvSpPr/>
            <p:nvPr/>
          </p:nvSpPr>
          <p:spPr>
            <a:xfrm>
              <a:off x="2369298" y="4419627"/>
              <a:ext cx="1266093" cy="22252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70B4C1B-E4B9-E754-282D-F1B15660BCAB}"/>
                </a:ext>
              </a:extLst>
            </p:cNvPr>
            <p:cNvSpPr/>
            <p:nvPr/>
          </p:nvSpPr>
          <p:spPr>
            <a:xfrm>
              <a:off x="1302614" y="4356020"/>
              <a:ext cx="1648787" cy="22252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7715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F6FE179-5243-41AC-B311-17F6E55D5606}"/>
              </a:ext>
            </a:extLst>
          </p:cNvPr>
          <p:cNvSpPr/>
          <p:nvPr/>
        </p:nvSpPr>
        <p:spPr>
          <a:xfrm rot="16200000">
            <a:off x="-722166" y="722168"/>
            <a:ext cx="6858003" cy="5413670"/>
          </a:xfrm>
          <a:prstGeom prst="rect">
            <a:avLst/>
          </a:prstGeom>
          <a:solidFill>
            <a:srgbClr val="5F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88915" y="3032134"/>
            <a:ext cx="1635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2C3BAF7-BA8C-40D0-95B5-8DE6468C90D3}"/>
              </a:ext>
            </a:extLst>
          </p:cNvPr>
          <p:cNvCxnSpPr>
            <a:cxnSpLocks/>
          </p:cNvCxnSpPr>
          <p:nvPr/>
        </p:nvCxnSpPr>
        <p:spPr>
          <a:xfrm flipV="1">
            <a:off x="4859024" y="-576237"/>
            <a:ext cx="0" cy="8100987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27EA830-EC79-1D4D-E146-B840306AB74B}"/>
              </a:ext>
            </a:extLst>
          </p:cNvPr>
          <p:cNvSpPr txBox="1"/>
          <p:nvPr/>
        </p:nvSpPr>
        <p:spPr>
          <a:xfrm>
            <a:off x="6426092" y="1227487"/>
            <a:ext cx="4992115" cy="449353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팀원 소개 및 역할</a:t>
            </a:r>
            <a:endParaRPr lang="en-US" altLang="ko-KR" sz="26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14350" indent="-514350">
              <a:buAutoNum type="arabicPeriod"/>
            </a:pPr>
            <a:endParaRPr lang="en-US" altLang="ko-KR" sz="26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14350" indent="-514350">
              <a:buAutoNum type="arabicPeriod"/>
            </a:pPr>
            <a:r>
              <a:rPr lang="ko-KR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목표 및 개요</a:t>
            </a:r>
            <a:endParaRPr lang="en-US" altLang="ko-KR" sz="26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14350" indent="-514350">
              <a:buAutoNum type="arabicPeriod"/>
            </a:pPr>
            <a:endParaRPr lang="en-US" altLang="ko-KR" sz="26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14350" indent="-514350">
              <a:buAutoNum type="arabicPeriod"/>
            </a:pPr>
            <a:r>
              <a:rPr lang="ko-KR" altLang="en-US" sz="2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캡스톤</a:t>
            </a:r>
            <a:r>
              <a:rPr lang="ko-KR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디자인 </a:t>
            </a:r>
            <a:r>
              <a:rPr lang="en-US" altLang="ko-KR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 </a:t>
            </a:r>
            <a:r>
              <a:rPr lang="ko-KR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내용</a:t>
            </a:r>
            <a:endParaRPr lang="en-US" altLang="ko-KR" sz="26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14350" indent="-514350">
              <a:buAutoNum type="arabicPeriod"/>
            </a:pPr>
            <a:endParaRPr lang="en-US" altLang="ko-KR" sz="26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14350" indent="-514350">
              <a:buAutoNum type="arabicPeriod"/>
            </a:pPr>
            <a:r>
              <a:rPr lang="ko-KR" altLang="en-US" sz="2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캡스톤</a:t>
            </a:r>
            <a:r>
              <a:rPr lang="ko-KR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디자인 </a:t>
            </a:r>
            <a:r>
              <a:rPr lang="en-US" altLang="ko-KR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 </a:t>
            </a:r>
            <a:r>
              <a:rPr lang="ko-KR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계획</a:t>
            </a:r>
            <a:endParaRPr lang="en-US" altLang="ko-KR" sz="26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14350" indent="-514350">
              <a:buAutoNum type="arabicPeriod"/>
            </a:pPr>
            <a:endParaRPr lang="en-US" altLang="ko-KR" sz="26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14350" indent="-514350">
              <a:buAutoNum type="arabicPeriod"/>
            </a:pPr>
            <a:r>
              <a:rPr lang="ko-KR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추진 전략</a:t>
            </a:r>
            <a:endParaRPr lang="en-US" altLang="ko-KR" sz="26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14350" indent="-514350">
              <a:buAutoNum type="arabicPeriod"/>
            </a:pPr>
            <a:endParaRPr lang="en-US" altLang="ko-KR" sz="26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14350" indent="-514350">
              <a:buAutoNum type="arabicPeriod"/>
            </a:pPr>
            <a:r>
              <a:rPr lang="en-US" altLang="ko-KR" sz="2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QnA</a:t>
            </a:r>
            <a:endParaRPr lang="en-US" altLang="ko-KR" sz="26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668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11264-3BF3-31F4-0F2C-611EC3CF85EC}"/>
              </a:ext>
            </a:extLst>
          </p:cNvPr>
          <p:cNvSpPr txBox="1"/>
          <p:nvPr/>
        </p:nvSpPr>
        <p:spPr>
          <a:xfrm>
            <a:off x="507455" y="122167"/>
            <a:ext cx="4201791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4. </a:t>
            </a:r>
            <a:r>
              <a:rPr lang="ko-KR" alt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캡스톤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디자인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계획</a:t>
            </a:r>
          </a:p>
        </p:txBody>
      </p:sp>
      <p:pic>
        <p:nvPicPr>
          <p:cNvPr id="3" name="그림 2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CA3B19D5-4588-B249-9A27-E1666F17C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62" y="1777235"/>
            <a:ext cx="6304612" cy="4203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922121-CF4B-D901-93C7-6532E5AB031C}"/>
              </a:ext>
            </a:extLst>
          </p:cNvPr>
          <p:cNvSpPr txBox="1"/>
          <p:nvPr/>
        </p:nvSpPr>
        <p:spPr>
          <a:xfrm>
            <a:off x="6918552" y="2528711"/>
            <a:ext cx="4709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ore-KR" dirty="0" err="1"/>
              <a:t>Unpopping</a:t>
            </a:r>
            <a:r>
              <a:rPr kumimoji="1" lang="ko-Kore-KR" altLang="en-US" dirty="0"/>
              <a:t>에</a:t>
            </a:r>
            <a:r>
              <a:rPr kumimoji="1" lang="ko-KR" altLang="en-US" dirty="0"/>
              <a:t> 대한 데이터가 현저히 부족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ore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추가적인 </a:t>
            </a:r>
            <a:r>
              <a:rPr kumimoji="1" lang="en-US" altLang="ko-KR" dirty="0"/>
              <a:t>Labeling</a:t>
            </a:r>
            <a:r>
              <a:rPr kumimoji="1" lang="ko-KR" altLang="en-US" dirty="0"/>
              <a:t>을 통해 클래스 불균형 문제 해결</a:t>
            </a:r>
            <a:endParaRPr kumimoji="1" lang="ko-Kore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F6BF84-CC31-EF27-A9C1-8D201772983C}"/>
              </a:ext>
            </a:extLst>
          </p:cNvPr>
          <p:cNvSpPr/>
          <p:nvPr/>
        </p:nvSpPr>
        <p:spPr>
          <a:xfrm>
            <a:off x="507455" y="822861"/>
            <a:ext cx="515433" cy="528542"/>
          </a:xfrm>
          <a:prstGeom prst="rect">
            <a:avLst/>
          </a:prstGeom>
          <a:solidFill>
            <a:srgbClr val="5F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956A52-9D9B-E6D1-3B3F-4F187F232970}"/>
              </a:ext>
            </a:extLst>
          </p:cNvPr>
          <p:cNvSpPr txBox="1"/>
          <p:nvPr/>
        </p:nvSpPr>
        <p:spPr>
          <a:xfrm>
            <a:off x="1158354" y="865193"/>
            <a:ext cx="9290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클래스 불균형 문제를 해결하기 위한 추가적인 </a:t>
            </a:r>
            <a:r>
              <a:rPr lang="en-US" altLang="ko-KR" sz="2400" dirty="0"/>
              <a:t>Labeling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80305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11264-3BF3-31F4-0F2C-611EC3CF85EC}"/>
              </a:ext>
            </a:extLst>
          </p:cNvPr>
          <p:cNvSpPr txBox="1"/>
          <p:nvPr/>
        </p:nvSpPr>
        <p:spPr>
          <a:xfrm>
            <a:off x="507455" y="122167"/>
            <a:ext cx="4201791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4. </a:t>
            </a:r>
            <a:r>
              <a:rPr lang="ko-KR" alt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캡스톤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디자인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계획</a:t>
            </a:r>
          </a:p>
        </p:txBody>
      </p:sp>
      <p:pic>
        <p:nvPicPr>
          <p:cNvPr id="5" name="그림 4" descr="라인, 도표, 그래프이(가) 표시된 사진&#10;&#10;자동 생성된 설명">
            <a:extLst>
              <a:ext uri="{FF2B5EF4-FFF2-40B4-BE49-F238E27FC236}">
                <a16:creationId xmlns:a16="http://schemas.microsoft.com/office/drawing/2014/main" id="{84F16F8C-5E2E-E8B6-0559-86DB2F8E2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84" y="1629119"/>
            <a:ext cx="5503333" cy="2293055"/>
          </a:xfrm>
          <a:prstGeom prst="rect">
            <a:avLst/>
          </a:prstGeom>
        </p:spPr>
      </p:pic>
      <p:pic>
        <p:nvPicPr>
          <p:cNvPr id="8" name="그림 7" descr="라인, 그래프, 도표이(가) 표시된 사진&#10;&#10;자동 생성된 설명">
            <a:extLst>
              <a:ext uri="{FF2B5EF4-FFF2-40B4-BE49-F238E27FC236}">
                <a16:creationId xmlns:a16="http://schemas.microsoft.com/office/drawing/2014/main" id="{C2D8DCCF-06BC-28A6-688E-E70AF4318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83" y="4123244"/>
            <a:ext cx="5503333" cy="22930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F02318-4674-4698-EB57-181BDCD3652A}"/>
              </a:ext>
            </a:extLst>
          </p:cNvPr>
          <p:cNvSpPr txBox="1"/>
          <p:nvPr/>
        </p:nvSpPr>
        <p:spPr>
          <a:xfrm>
            <a:off x="7031733" y="2505670"/>
            <a:ext cx="4724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데이터셋 부족으로 인해 </a:t>
            </a:r>
            <a:r>
              <a:rPr kumimoji="1" lang="ko-KR" altLang="en-US" dirty="0" err="1"/>
              <a:t>예측률이</a:t>
            </a:r>
            <a:r>
              <a:rPr kumimoji="1" lang="ko-KR" altLang="en-US" dirty="0"/>
              <a:t> 떨어짐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ore-KR" dirty="0"/>
          </a:p>
          <a:p>
            <a:pPr marL="285750" indent="-285750">
              <a:buFontTx/>
              <a:buChar char="-"/>
            </a:pPr>
            <a:r>
              <a:rPr kumimoji="1" lang="ko-KR" altLang="en-US" dirty="0"/>
              <a:t>더 많은 시계열 데이터셋 수집 필요</a:t>
            </a:r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77908E-6CE7-E9A7-12DE-73482BFFC311}"/>
              </a:ext>
            </a:extLst>
          </p:cNvPr>
          <p:cNvSpPr/>
          <p:nvPr/>
        </p:nvSpPr>
        <p:spPr>
          <a:xfrm>
            <a:off x="507455" y="822861"/>
            <a:ext cx="515433" cy="528542"/>
          </a:xfrm>
          <a:prstGeom prst="rect">
            <a:avLst/>
          </a:prstGeom>
          <a:solidFill>
            <a:srgbClr val="5F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6AD863-5A15-4E75-1478-5EC5F9C1E723}"/>
              </a:ext>
            </a:extLst>
          </p:cNvPr>
          <p:cNvSpPr txBox="1"/>
          <p:nvPr/>
        </p:nvSpPr>
        <p:spPr>
          <a:xfrm>
            <a:off x="1158354" y="865193"/>
            <a:ext cx="9904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시계열 예측 모델의 성능 향상을 위한 추가적인 시계열 데이터셋 수집</a:t>
            </a:r>
          </a:p>
        </p:txBody>
      </p:sp>
    </p:spTree>
    <p:extLst>
      <p:ext uri="{BB962C8B-B14F-4D97-AF65-F5344CB8AC3E}">
        <p14:creationId xmlns:p14="http://schemas.microsoft.com/office/powerpoint/2010/main" val="1286743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C0AC61F-FCEC-0CE4-CF13-5E046E18BE59}"/>
              </a:ext>
            </a:extLst>
          </p:cNvPr>
          <p:cNvGrpSpPr/>
          <p:nvPr/>
        </p:nvGrpSpPr>
        <p:grpSpPr>
          <a:xfrm>
            <a:off x="0" y="-2"/>
            <a:ext cx="12192002" cy="6858003"/>
            <a:chOff x="-502664" y="-2"/>
            <a:chExt cx="12694666" cy="685800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6FE179-5243-41AC-B311-17F6E55D5606}"/>
                </a:ext>
              </a:extLst>
            </p:cNvPr>
            <p:cNvSpPr/>
            <p:nvPr/>
          </p:nvSpPr>
          <p:spPr>
            <a:xfrm rot="16200000">
              <a:off x="2415667" y="-2918333"/>
              <a:ext cx="6858003" cy="12694666"/>
            </a:xfrm>
            <a:prstGeom prst="rect">
              <a:avLst/>
            </a:prstGeom>
            <a:solidFill>
              <a:srgbClr val="5F5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8532" y="2828835"/>
              <a:ext cx="109349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05. </a:t>
              </a:r>
              <a:r>
                <a:rPr lang="ko-KR" altLang="en-US" sz="54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추진 전략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819EB2C-3478-1A19-18CF-1B399A3340F2}"/>
                </a:ext>
              </a:extLst>
            </p:cNvPr>
            <p:cNvSpPr/>
            <p:nvPr/>
          </p:nvSpPr>
          <p:spPr>
            <a:xfrm>
              <a:off x="-177799" y="294468"/>
              <a:ext cx="12049502" cy="626906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8478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695115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11264-3BF3-31F4-0F2C-611EC3CF85EC}"/>
              </a:ext>
            </a:extLst>
          </p:cNvPr>
          <p:cNvSpPr txBox="1"/>
          <p:nvPr/>
        </p:nvSpPr>
        <p:spPr>
          <a:xfrm>
            <a:off x="507455" y="122167"/>
            <a:ext cx="2177199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5.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추진 전략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9F78786-BD03-899C-960A-B0A489C6A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271912"/>
              </p:ext>
            </p:extLst>
          </p:nvPr>
        </p:nvGraphicFramePr>
        <p:xfrm>
          <a:off x="1890889" y="1382303"/>
          <a:ext cx="8410221" cy="49034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3407">
                  <a:extLst>
                    <a:ext uri="{9D8B030D-6E8A-4147-A177-3AD203B41FA5}">
                      <a16:colId xmlns:a16="http://schemas.microsoft.com/office/drawing/2014/main" val="2702018282"/>
                    </a:ext>
                  </a:extLst>
                </a:gridCol>
                <a:gridCol w="2803407">
                  <a:extLst>
                    <a:ext uri="{9D8B030D-6E8A-4147-A177-3AD203B41FA5}">
                      <a16:colId xmlns:a16="http://schemas.microsoft.com/office/drawing/2014/main" val="374479678"/>
                    </a:ext>
                  </a:extLst>
                </a:gridCol>
                <a:gridCol w="2803407">
                  <a:extLst>
                    <a:ext uri="{9D8B030D-6E8A-4147-A177-3AD203B41FA5}">
                      <a16:colId xmlns:a16="http://schemas.microsoft.com/office/drawing/2014/main" val="1743829526"/>
                    </a:ext>
                  </a:extLst>
                </a:gridCol>
              </a:tblGrid>
              <a:tr h="4348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/>
                        <a:t>8</a:t>
                      </a:r>
                      <a:r>
                        <a:rPr lang="ko-KR" altLang="en-US" sz="1400" b="1" dirty="0"/>
                        <a:t>월</a:t>
                      </a: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/>
                        <a:t>9</a:t>
                      </a:r>
                      <a:r>
                        <a:rPr lang="ko-KR" altLang="en-US" sz="1400" b="1" dirty="0"/>
                        <a:t>월</a:t>
                      </a: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/>
                        <a:t>10</a:t>
                      </a:r>
                      <a:r>
                        <a:rPr lang="ko-KR" altLang="en-US" sz="1400" b="1" dirty="0"/>
                        <a:t>월</a:t>
                      </a:r>
                    </a:p>
                  </a:txBody>
                  <a:tcPr marL="68580" marR="68580" marT="34290" marB="3429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242931"/>
                  </a:ext>
                </a:extLst>
              </a:tr>
              <a:tr h="44685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44971995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6586F5BD-BD24-2355-5018-2A81D669E7CE}"/>
              </a:ext>
            </a:extLst>
          </p:cNvPr>
          <p:cNvGrpSpPr/>
          <p:nvPr/>
        </p:nvGrpSpPr>
        <p:grpSpPr>
          <a:xfrm>
            <a:off x="1890889" y="2376612"/>
            <a:ext cx="2816578" cy="367587"/>
            <a:chOff x="680934" y="1714360"/>
            <a:chExt cx="3081838" cy="3048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94AFD08-B8FF-A20F-B83D-D1C055311A76}"/>
                </a:ext>
              </a:extLst>
            </p:cNvPr>
            <p:cNvSpPr/>
            <p:nvPr/>
          </p:nvSpPr>
          <p:spPr>
            <a:xfrm>
              <a:off x="680934" y="1714360"/>
              <a:ext cx="3081838" cy="3048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1F6673-926B-EFD0-EB5E-C12D5F025806}"/>
                </a:ext>
              </a:extLst>
            </p:cNvPr>
            <p:cNvSpPr txBox="1"/>
            <p:nvPr/>
          </p:nvSpPr>
          <p:spPr>
            <a:xfrm>
              <a:off x="1611884" y="1742332"/>
              <a:ext cx="1196819" cy="25520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 b="1" dirty="0"/>
                <a:t>Labelling</a:t>
              </a:r>
              <a:endParaRPr lang="ko-KR" altLang="en-US" sz="1400" b="1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7691EC2-13AE-6F6B-8C4B-2223BEFBB741}"/>
              </a:ext>
            </a:extLst>
          </p:cNvPr>
          <p:cNvGrpSpPr/>
          <p:nvPr/>
        </p:nvGrpSpPr>
        <p:grpSpPr>
          <a:xfrm>
            <a:off x="1890889" y="3025323"/>
            <a:ext cx="2816578" cy="506938"/>
            <a:chOff x="4513384" y="3715035"/>
            <a:chExt cx="2339089" cy="45720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A836C6-DACA-50DD-48BB-267F9CEFE504}"/>
                </a:ext>
              </a:extLst>
            </p:cNvPr>
            <p:cNvSpPr/>
            <p:nvPr/>
          </p:nvSpPr>
          <p:spPr>
            <a:xfrm>
              <a:off x="4513384" y="3715035"/>
              <a:ext cx="2339089" cy="3165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7695B5-0AD1-29CD-77DD-BEA77390775C}"/>
                </a:ext>
              </a:extLst>
            </p:cNvPr>
            <p:cNvSpPr txBox="1"/>
            <p:nvPr/>
          </p:nvSpPr>
          <p:spPr>
            <a:xfrm>
              <a:off x="4701119" y="3739182"/>
              <a:ext cx="1963615" cy="433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Time Series Forecasting</a:t>
              </a:r>
              <a:endParaRPr lang="ko-KR" altLang="en-US" sz="1400" b="1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E7E1307-2D7B-1BC8-13E5-65EE8F930AA7}"/>
              </a:ext>
            </a:extLst>
          </p:cNvPr>
          <p:cNvSpPr txBox="1"/>
          <p:nvPr/>
        </p:nvSpPr>
        <p:spPr>
          <a:xfrm>
            <a:off x="1890890" y="4494629"/>
            <a:ext cx="2816578" cy="307777"/>
          </a:xfrm>
          <a:prstGeom prst="rect">
            <a:avLst/>
          </a:prstGeom>
          <a:solidFill>
            <a:srgbClr val="E38BB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돼지 상세 페이지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5ACE70-1585-86F7-AE00-CEB783C08AA1}"/>
              </a:ext>
            </a:extLst>
          </p:cNvPr>
          <p:cNvSpPr/>
          <p:nvPr/>
        </p:nvSpPr>
        <p:spPr>
          <a:xfrm>
            <a:off x="4696178" y="5110004"/>
            <a:ext cx="5593643" cy="307777"/>
          </a:xfrm>
          <a:prstGeom prst="rect">
            <a:avLst/>
          </a:prstGeom>
          <a:solidFill>
            <a:srgbClr val="E38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DD6BA8-A753-958C-7812-F989C1473B72}"/>
              </a:ext>
            </a:extLst>
          </p:cNvPr>
          <p:cNvSpPr txBox="1"/>
          <p:nvPr/>
        </p:nvSpPr>
        <p:spPr>
          <a:xfrm>
            <a:off x="5335441" y="5135773"/>
            <a:ext cx="4315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테스트 및 수정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8C407D8-DB64-FC8A-B1E8-874FFDD43365}"/>
              </a:ext>
            </a:extLst>
          </p:cNvPr>
          <p:cNvGrpSpPr/>
          <p:nvPr/>
        </p:nvGrpSpPr>
        <p:grpSpPr>
          <a:xfrm>
            <a:off x="4707467" y="3578371"/>
            <a:ext cx="5582354" cy="315082"/>
            <a:chOff x="9171978" y="5087220"/>
            <a:chExt cx="2339088" cy="32637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EF1B223-E673-637E-30E4-B62D181ADC67}"/>
                </a:ext>
              </a:extLst>
            </p:cNvPr>
            <p:cNvSpPr/>
            <p:nvPr/>
          </p:nvSpPr>
          <p:spPr>
            <a:xfrm>
              <a:off x="9171978" y="5087220"/>
              <a:ext cx="2339088" cy="30777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1013DD-984B-726F-68E5-4E183FFFA165}"/>
                </a:ext>
              </a:extLst>
            </p:cNvPr>
            <p:cNvSpPr txBox="1"/>
            <p:nvPr/>
          </p:nvSpPr>
          <p:spPr>
            <a:xfrm>
              <a:off x="9471921" y="5094787"/>
              <a:ext cx="1776032" cy="318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성능 상향 검토 및 수정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2C113FD-CD75-96B6-EF28-7572EFC02262}"/>
              </a:ext>
            </a:extLst>
          </p:cNvPr>
          <p:cNvGrpSpPr/>
          <p:nvPr/>
        </p:nvGrpSpPr>
        <p:grpSpPr>
          <a:xfrm>
            <a:off x="6635042" y="839754"/>
            <a:ext cx="1715911" cy="325536"/>
            <a:chOff x="680934" y="1694064"/>
            <a:chExt cx="3081838" cy="35174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FFFFBAB-E5A1-A727-8712-2013D70B5A7A}"/>
                </a:ext>
              </a:extLst>
            </p:cNvPr>
            <p:cNvSpPr/>
            <p:nvPr/>
          </p:nvSpPr>
          <p:spPr>
            <a:xfrm>
              <a:off x="680934" y="1714360"/>
              <a:ext cx="3081838" cy="3048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7C320B-FF55-D770-52DB-F3CAB8CDF88C}"/>
                </a:ext>
              </a:extLst>
            </p:cNvPr>
            <p:cNvSpPr txBox="1"/>
            <p:nvPr/>
          </p:nvSpPr>
          <p:spPr>
            <a:xfrm>
              <a:off x="924112" y="1694064"/>
              <a:ext cx="2572376" cy="3517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 b="1" dirty="0"/>
                <a:t>Deep Learning</a:t>
              </a:r>
              <a:endParaRPr lang="ko-KR" altLang="en-US" sz="1400" b="1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31BF0B9-DE1B-898D-B05F-E7CA84779F98}"/>
              </a:ext>
            </a:extLst>
          </p:cNvPr>
          <p:cNvSpPr txBox="1"/>
          <p:nvPr/>
        </p:nvSpPr>
        <p:spPr>
          <a:xfrm>
            <a:off x="8573910" y="846224"/>
            <a:ext cx="1715911" cy="307777"/>
          </a:xfrm>
          <a:prstGeom prst="rect">
            <a:avLst/>
          </a:prstGeom>
          <a:solidFill>
            <a:srgbClr val="E38BB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Backend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59969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C0AC61F-FCEC-0CE4-CF13-5E046E18BE59}"/>
              </a:ext>
            </a:extLst>
          </p:cNvPr>
          <p:cNvGrpSpPr/>
          <p:nvPr/>
        </p:nvGrpSpPr>
        <p:grpSpPr>
          <a:xfrm>
            <a:off x="0" y="-2"/>
            <a:ext cx="12192002" cy="6858003"/>
            <a:chOff x="-502664" y="-2"/>
            <a:chExt cx="12694666" cy="685800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6FE179-5243-41AC-B311-17F6E55D5606}"/>
                </a:ext>
              </a:extLst>
            </p:cNvPr>
            <p:cNvSpPr/>
            <p:nvPr/>
          </p:nvSpPr>
          <p:spPr>
            <a:xfrm rot="16200000">
              <a:off x="2415667" y="-2918333"/>
              <a:ext cx="6858003" cy="12694666"/>
            </a:xfrm>
            <a:prstGeom prst="rect">
              <a:avLst/>
            </a:prstGeom>
            <a:solidFill>
              <a:srgbClr val="5F5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24300" y="2811902"/>
              <a:ext cx="32407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 err="1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QnA</a:t>
              </a:r>
              <a:endParaRPr lang="ko-KR" altLang="en-US" sz="54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819EB2C-3478-1A19-18CF-1B399A3340F2}"/>
                </a:ext>
              </a:extLst>
            </p:cNvPr>
            <p:cNvSpPr/>
            <p:nvPr/>
          </p:nvSpPr>
          <p:spPr>
            <a:xfrm>
              <a:off x="-177799" y="294468"/>
              <a:ext cx="12049502" cy="626906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4143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C0AC61F-FCEC-0CE4-CF13-5E046E18BE59}"/>
              </a:ext>
            </a:extLst>
          </p:cNvPr>
          <p:cNvGrpSpPr/>
          <p:nvPr/>
        </p:nvGrpSpPr>
        <p:grpSpPr>
          <a:xfrm>
            <a:off x="0" y="-2"/>
            <a:ext cx="12192002" cy="6858003"/>
            <a:chOff x="-502664" y="-2"/>
            <a:chExt cx="12694666" cy="685800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6FE179-5243-41AC-B311-17F6E55D5606}"/>
                </a:ext>
              </a:extLst>
            </p:cNvPr>
            <p:cNvSpPr/>
            <p:nvPr/>
          </p:nvSpPr>
          <p:spPr>
            <a:xfrm rot="16200000">
              <a:off x="2415667" y="-2918333"/>
              <a:ext cx="6858003" cy="12694666"/>
            </a:xfrm>
            <a:prstGeom prst="rect">
              <a:avLst/>
            </a:prstGeom>
            <a:solidFill>
              <a:srgbClr val="5F5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8532" y="2828835"/>
              <a:ext cx="109349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감사합니다</a:t>
              </a:r>
              <a:r>
                <a:rPr lang="en-US" altLang="ko-KR" sz="54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.</a:t>
              </a:r>
              <a:endParaRPr lang="ko-KR" altLang="en-US" sz="5400" b="1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819EB2C-3478-1A19-18CF-1B399A3340F2}"/>
                </a:ext>
              </a:extLst>
            </p:cNvPr>
            <p:cNvSpPr/>
            <p:nvPr/>
          </p:nvSpPr>
          <p:spPr>
            <a:xfrm>
              <a:off x="-152400" y="294468"/>
              <a:ext cx="12024102" cy="626906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4552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C0AC61F-FCEC-0CE4-CF13-5E046E18BE59}"/>
              </a:ext>
            </a:extLst>
          </p:cNvPr>
          <p:cNvGrpSpPr/>
          <p:nvPr/>
        </p:nvGrpSpPr>
        <p:grpSpPr>
          <a:xfrm>
            <a:off x="0" y="0"/>
            <a:ext cx="12192000" cy="6858003"/>
            <a:chOff x="-502666" y="0"/>
            <a:chExt cx="12694666" cy="685800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6FE179-5243-41AC-B311-17F6E55D5606}"/>
                </a:ext>
              </a:extLst>
            </p:cNvPr>
            <p:cNvSpPr/>
            <p:nvPr/>
          </p:nvSpPr>
          <p:spPr>
            <a:xfrm rot="16200000">
              <a:off x="2415665" y="-2918331"/>
              <a:ext cx="6858003" cy="12694666"/>
            </a:xfrm>
            <a:prstGeom prst="rect">
              <a:avLst/>
            </a:prstGeom>
            <a:solidFill>
              <a:srgbClr val="5F5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8532" y="2828835"/>
              <a:ext cx="109349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01.</a:t>
              </a:r>
              <a:r>
                <a:rPr lang="ko-KR" altLang="en-US" sz="54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팀원 소개 및 역할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819EB2C-3478-1A19-18CF-1B399A3340F2}"/>
                </a:ext>
              </a:extLst>
            </p:cNvPr>
            <p:cNvSpPr/>
            <p:nvPr/>
          </p:nvSpPr>
          <p:spPr>
            <a:xfrm>
              <a:off x="-177800" y="294468"/>
              <a:ext cx="12048067" cy="626906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16884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455" y="122167"/>
            <a:ext cx="3716082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01.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팀원 소개 및 역할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B51D457-F05D-F3ED-8677-7239AC721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7877" y="1270862"/>
            <a:ext cx="13126669" cy="493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489ED6-7217-B381-449C-79F36F165FF0}"/>
              </a:ext>
            </a:extLst>
          </p:cNvPr>
          <p:cNvSpPr txBox="1"/>
          <p:nvPr/>
        </p:nvSpPr>
        <p:spPr>
          <a:xfrm>
            <a:off x="1611824" y="1270862"/>
            <a:ext cx="1487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565658"/>
                </a:solidFill>
              </a:rPr>
              <a:t>이상욱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B717F4-76A9-92FD-D4B7-E7963412CE68}"/>
              </a:ext>
            </a:extLst>
          </p:cNvPr>
          <p:cNvSpPr txBox="1"/>
          <p:nvPr/>
        </p:nvSpPr>
        <p:spPr>
          <a:xfrm>
            <a:off x="9064262" y="1292532"/>
            <a:ext cx="1487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565658"/>
                </a:solidFill>
              </a:rPr>
              <a:t>이가현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D05D7-65E1-563B-A718-D68B35BF4902}"/>
              </a:ext>
            </a:extLst>
          </p:cNvPr>
          <p:cNvSpPr txBox="1"/>
          <p:nvPr/>
        </p:nvSpPr>
        <p:spPr>
          <a:xfrm>
            <a:off x="5338043" y="1292533"/>
            <a:ext cx="1487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rgbClr val="565658"/>
                </a:solidFill>
              </a:rPr>
              <a:t>신유정</a:t>
            </a:r>
            <a:endParaRPr lang="ko-KR" altLang="en-US" sz="3200" b="1" dirty="0">
              <a:solidFill>
                <a:srgbClr val="565658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46A3D0-B8EF-25DC-CE5D-1A285C783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62" y="2219646"/>
            <a:ext cx="2989159" cy="31169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E17A202-61EB-9BC5-BB21-A8AB24EAE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770" y="1994168"/>
            <a:ext cx="2578459" cy="33424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6C53A2-20CD-2998-0377-3D3532EC9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8524" y="1994168"/>
            <a:ext cx="2159312" cy="33292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32D645-4480-1F60-C63F-B11D6CAEF9D9}"/>
              </a:ext>
            </a:extLst>
          </p:cNvPr>
          <p:cNvSpPr txBox="1"/>
          <p:nvPr/>
        </p:nvSpPr>
        <p:spPr>
          <a:xfrm>
            <a:off x="1286359" y="5672380"/>
            <a:ext cx="2563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논문 </a:t>
            </a:r>
            <a:r>
              <a:rPr lang="ko-KR" altLang="en-US" dirty="0" err="1"/>
              <a:t>서치</a:t>
            </a:r>
            <a:r>
              <a:rPr lang="ko-KR" altLang="en-US" dirty="0"/>
              <a:t> 및 자료조사</a:t>
            </a:r>
            <a:endParaRPr lang="en-US" altLang="ko-KR" dirty="0"/>
          </a:p>
          <a:p>
            <a:pPr algn="ctr"/>
            <a:r>
              <a:rPr lang="ko-KR" altLang="en-US" dirty="0"/>
              <a:t>딥러닝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1E02E3-9A7B-9998-325F-38F28ADA0F58}"/>
              </a:ext>
            </a:extLst>
          </p:cNvPr>
          <p:cNvSpPr txBox="1"/>
          <p:nvPr/>
        </p:nvSpPr>
        <p:spPr>
          <a:xfrm>
            <a:off x="4799980" y="5668618"/>
            <a:ext cx="2563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논문 </a:t>
            </a:r>
            <a:r>
              <a:rPr lang="ko-KR" altLang="en-US" dirty="0" err="1"/>
              <a:t>서치</a:t>
            </a:r>
            <a:r>
              <a:rPr lang="ko-KR" altLang="en-US" dirty="0"/>
              <a:t> 및 자료조사</a:t>
            </a:r>
            <a:endParaRPr lang="en-US" altLang="ko-KR" dirty="0"/>
          </a:p>
          <a:p>
            <a:pPr algn="ctr"/>
            <a:r>
              <a:rPr lang="ko-KR" altLang="en-US" dirty="0"/>
              <a:t>딥러닝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0B993C-8E6A-0918-8A1D-F28CB25205BE}"/>
              </a:ext>
            </a:extLst>
          </p:cNvPr>
          <p:cNvSpPr txBox="1"/>
          <p:nvPr/>
        </p:nvSpPr>
        <p:spPr>
          <a:xfrm>
            <a:off x="8489091" y="5668618"/>
            <a:ext cx="2563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백엔드</a:t>
            </a:r>
            <a:r>
              <a:rPr lang="ko-KR" altLang="en-US" dirty="0"/>
              <a:t> 개발</a:t>
            </a:r>
            <a:endParaRPr lang="en-US" altLang="ko-KR" dirty="0"/>
          </a:p>
          <a:p>
            <a:pPr algn="ctr"/>
            <a:r>
              <a:rPr lang="ko-KR" altLang="en-US" dirty="0"/>
              <a:t>자료조사 및 </a:t>
            </a:r>
            <a:r>
              <a:rPr lang="en-US" altLang="ko-KR" dirty="0"/>
              <a:t>PPT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14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C0AC61F-FCEC-0CE4-CF13-5E046E18BE59}"/>
              </a:ext>
            </a:extLst>
          </p:cNvPr>
          <p:cNvGrpSpPr/>
          <p:nvPr/>
        </p:nvGrpSpPr>
        <p:grpSpPr>
          <a:xfrm>
            <a:off x="0" y="-2"/>
            <a:ext cx="12192002" cy="6858003"/>
            <a:chOff x="-502664" y="-2"/>
            <a:chExt cx="12694666" cy="685800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6FE179-5243-41AC-B311-17F6E55D5606}"/>
                </a:ext>
              </a:extLst>
            </p:cNvPr>
            <p:cNvSpPr/>
            <p:nvPr/>
          </p:nvSpPr>
          <p:spPr>
            <a:xfrm rot="16200000">
              <a:off x="2415667" y="-2918333"/>
              <a:ext cx="6858003" cy="12694666"/>
            </a:xfrm>
            <a:prstGeom prst="rect">
              <a:avLst/>
            </a:prstGeom>
            <a:solidFill>
              <a:srgbClr val="5F5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8532" y="2828835"/>
              <a:ext cx="109349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02. </a:t>
              </a:r>
              <a:r>
                <a:rPr lang="ko-KR" altLang="en-US" sz="54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프로젝트 목표 및 개요 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819EB2C-3478-1A19-18CF-1B399A3340F2}"/>
                </a:ext>
              </a:extLst>
            </p:cNvPr>
            <p:cNvSpPr/>
            <p:nvPr/>
          </p:nvSpPr>
          <p:spPr>
            <a:xfrm>
              <a:off x="-177800" y="294468"/>
              <a:ext cx="12049502" cy="626906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1934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455" y="122167"/>
            <a:ext cx="4434227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02.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목표 및 개요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B51D457-F05D-F3ED-8677-7239AC721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7877" y="1270862"/>
            <a:ext cx="13126669" cy="493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CF0130-843B-545A-F7CC-6569E894D7DC}"/>
              </a:ext>
            </a:extLst>
          </p:cNvPr>
          <p:cNvSpPr txBox="1"/>
          <p:nvPr/>
        </p:nvSpPr>
        <p:spPr>
          <a:xfrm>
            <a:off x="507455" y="779923"/>
            <a:ext cx="10630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rgbClr val="5F5F60"/>
                </a:solidFill>
              </a:rPr>
              <a:t>모돈</a:t>
            </a:r>
            <a:r>
              <a:rPr lang="ko-KR" altLang="en-US" sz="2800" b="1" dirty="0">
                <a:solidFill>
                  <a:srgbClr val="5F5F60"/>
                </a:solidFill>
              </a:rPr>
              <a:t> 인공수정 시점 예측 어플리케이션 구축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616A53-B923-B699-C44D-3CF5A5354F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32" y="1918912"/>
            <a:ext cx="4314817" cy="34010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34932B-8FDD-C8B9-3491-95A2FCC70FFF}"/>
              </a:ext>
            </a:extLst>
          </p:cNvPr>
          <p:cNvSpPr txBox="1"/>
          <p:nvPr/>
        </p:nvSpPr>
        <p:spPr>
          <a:xfrm>
            <a:off x="321392" y="1918912"/>
            <a:ext cx="6962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〮 </a:t>
            </a:r>
            <a:r>
              <a:rPr lang="ko-KR" altLang="en-US" sz="2000" b="1" dirty="0" err="1"/>
              <a:t>모돈의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ear popping </a:t>
            </a:r>
            <a:r>
              <a:rPr lang="ko-KR" altLang="en-US" sz="2000" b="1" dirty="0"/>
              <a:t>여부를 바탕으로 인공수정 시점 예측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72A806-15C5-43CE-6945-91D13D6DE5C1}"/>
              </a:ext>
            </a:extLst>
          </p:cNvPr>
          <p:cNvSpPr txBox="1"/>
          <p:nvPr/>
        </p:nvSpPr>
        <p:spPr>
          <a:xfrm>
            <a:off x="1162373" y="3222543"/>
            <a:ext cx="47889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/>
              <a:t>데이터 수집</a:t>
            </a:r>
            <a:endParaRPr lang="en-US" altLang="ko-KR" sz="2000" b="1" dirty="0"/>
          </a:p>
          <a:p>
            <a:pPr marL="342900" indent="-342900">
              <a:buAutoNum type="arabicPeriod"/>
            </a:pPr>
            <a:endParaRPr lang="en-US" altLang="ko-KR" sz="2000" b="1" dirty="0"/>
          </a:p>
          <a:p>
            <a:pPr marL="342900" indent="-342900">
              <a:buAutoNum type="arabicPeriod"/>
            </a:pPr>
            <a:r>
              <a:rPr lang="ko-KR" altLang="en-US" sz="2000" b="1" dirty="0"/>
              <a:t>모델 선택 및 학습</a:t>
            </a:r>
            <a:endParaRPr lang="en-US" altLang="ko-KR" sz="2000" b="1" dirty="0"/>
          </a:p>
          <a:p>
            <a:pPr marL="342900" indent="-342900">
              <a:buAutoNum type="arabicPeriod"/>
            </a:pPr>
            <a:endParaRPr lang="en-US" altLang="ko-KR" sz="2000" b="1" dirty="0"/>
          </a:p>
          <a:p>
            <a:pPr marL="342900" indent="-342900">
              <a:buAutoNum type="arabicPeriod"/>
            </a:pPr>
            <a:r>
              <a:rPr lang="ko-KR" altLang="en-US" sz="2000" b="1" dirty="0"/>
              <a:t>어플리케이션 구현</a:t>
            </a:r>
          </a:p>
        </p:txBody>
      </p:sp>
    </p:spTree>
    <p:extLst>
      <p:ext uri="{BB962C8B-B14F-4D97-AF65-F5344CB8AC3E}">
        <p14:creationId xmlns:p14="http://schemas.microsoft.com/office/powerpoint/2010/main" val="4011447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66700" y="258679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455" y="122167"/>
            <a:ext cx="4434227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02.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목표 및 개요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B51D457-F05D-F3ED-8677-7239AC721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7877" y="1270862"/>
            <a:ext cx="13126669" cy="493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CF0130-843B-545A-F7CC-6569E894D7DC}"/>
              </a:ext>
            </a:extLst>
          </p:cNvPr>
          <p:cNvSpPr txBox="1"/>
          <p:nvPr/>
        </p:nvSpPr>
        <p:spPr>
          <a:xfrm>
            <a:off x="507455" y="779923"/>
            <a:ext cx="10630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5F5F60"/>
                </a:solidFill>
              </a:rPr>
              <a:t>프로젝트 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90547-3B8B-6CE1-F9A0-A8FC2905049E}"/>
              </a:ext>
            </a:extLst>
          </p:cNvPr>
          <p:cNvSpPr txBox="1"/>
          <p:nvPr/>
        </p:nvSpPr>
        <p:spPr>
          <a:xfrm>
            <a:off x="1289530" y="2280170"/>
            <a:ext cx="96129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dirty="0"/>
              <a:t>〮 </a:t>
            </a:r>
            <a:r>
              <a:rPr lang="ko-KR" altLang="en-US" sz="2400" dirty="0" err="1"/>
              <a:t>딥러닝을</a:t>
            </a:r>
            <a:r>
              <a:rPr lang="ko-KR" altLang="en-US" sz="2400" dirty="0"/>
              <a:t> 기반으로 한 </a:t>
            </a:r>
            <a:r>
              <a:rPr lang="en-US" altLang="ko-KR" sz="2400" dirty="0"/>
              <a:t>'</a:t>
            </a:r>
            <a:r>
              <a:rPr lang="ko-KR" altLang="en-US" sz="2400" dirty="0"/>
              <a:t>귀 쫑긋 탐지를 통한 </a:t>
            </a:r>
            <a:r>
              <a:rPr lang="ko-KR" altLang="en-US" sz="2400" dirty="0" err="1"/>
              <a:t>모돈</a:t>
            </a:r>
            <a:r>
              <a:rPr lang="ko-KR" altLang="en-US" sz="2400" dirty="0"/>
              <a:t> 인공수정 시점 예       측</a:t>
            </a:r>
            <a:r>
              <a:rPr lang="en-US" altLang="ko-KR" sz="2400" dirty="0"/>
              <a:t>' </a:t>
            </a:r>
            <a:r>
              <a:rPr lang="ko-KR" altLang="en-US" sz="2400" dirty="0"/>
              <a:t>알고리즘을 개발</a:t>
            </a:r>
            <a:endParaRPr lang="ko-KR" altLang="en-US" sz="2400" b="0" dirty="0"/>
          </a:p>
          <a:p>
            <a:endParaRPr lang="en-US" altLang="ko-KR" dirty="0"/>
          </a:p>
          <a:p>
            <a:r>
              <a:rPr lang="en-US" altLang="ko-KR" sz="2400" b="0" dirty="0"/>
              <a:t>〮 </a:t>
            </a:r>
            <a:r>
              <a:rPr lang="en-US" altLang="ko-KR" sz="2400" dirty="0"/>
              <a:t>YOLOv8 </a:t>
            </a:r>
            <a:r>
              <a:rPr lang="ko-KR" altLang="en-US" sz="2400" dirty="0"/>
              <a:t>모델에 학습 후 모델을 통해 </a:t>
            </a:r>
            <a:r>
              <a:rPr lang="ko-KR" altLang="en-US" sz="2400" dirty="0" err="1"/>
              <a:t>모돈의</a:t>
            </a:r>
            <a:r>
              <a:rPr lang="ko-KR" altLang="en-US" sz="2400" dirty="0"/>
              <a:t> </a:t>
            </a:r>
            <a:r>
              <a:rPr lang="en-US" altLang="ko-KR" sz="2400" dirty="0"/>
              <a:t>Popping </a:t>
            </a:r>
            <a:r>
              <a:rPr lang="ko-KR" altLang="en-US" sz="2400" dirty="0"/>
              <a:t>여부를 시계열 데이터로 구성한 뒤</a:t>
            </a:r>
            <a:r>
              <a:rPr lang="en-US" altLang="ko-KR" sz="2400" dirty="0"/>
              <a:t>, LSTM </a:t>
            </a:r>
            <a:r>
              <a:rPr lang="ko-KR" altLang="en-US" sz="2400" dirty="0"/>
              <a:t>모델로 적절한 인공수정 시점을 예측</a:t>
            </a:r>
            <a:endParaRPr lang="ko-KR" altLang="en-US" sz="2400" b="0" dirty="0"/>
          </a:p>
          <a:p>
            <a:endParaRPr lang="en-US" altLang="ko-KR" sz="2400" b="0" dirty="0"/>
          </a:p>
          <a:p>
            <a:r>
              <a:rPr lang="en-US" altLang="ko-KR" sz="2400" b="0" dirty="0"/>
              <a:t>〮 </a:t>
            </a:r>
            <a:r>
              <a:rPr lang="ko-KR" altLang="en-US" sz="2400" dirty="0"/>
              <a:t>예측한 결과는 </a:t>
            </a:r>
            <a:r>
              <a:rPr lang="en-US" altLang="ko-KR" sz="2400" dirty="0"/>
              <a:t>Flutter</a:t>
            </a:r>
            <a:r>
              <a:rPr lang="ko-KR" altLang="en-US" sz="2400" dirty="0"/>
              <a:t>로 구현한 웹 애플리케이션으로 사용자 전달</a:t>
            </a:r>
            <a:endParaRPr lang="ko-KR" alt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651361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C0AC61F-FCEC-0CE4-CF13-5E046E18BE59}"/>
              </a:ext>
            </a:extLst>
          </p:cNvPr>
          <p:cNvGrpSpPr/>
          <p:nvPr/>
        </p:nvGrpSpPr>
        <p:grpSpPr>
          <a:xfrm>
            <a:off x="0" y="-2"/>
            <a:ext cx="12192002" cy="6858003"/>
            <a:chOff x="-502664" y="-2"/>
            <a:chExt cx="12694666" cy="685800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6FE179-5243-41AC-B311-17F6E55D5606}"/>
                </a:ext>
              </a:extLst>
            </p:cNvPr>
            <p:cNvSpPr/>
            <p:nvPr/>
          </p:nvSpPr>
          <p:spPr>
            <a:xfrm rot="16200000">
              <a:off x="2415667" y="-2918333"/>
              <a:ext cx="6858003" cy="12694666"/>
            </a:xfrm>
            <a:prstGeom prst="rect">
              <a:avLst/>
            </a:prstGeom>
            <a:solidFill>
              <a:srgbClr val="5F5F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087" y="2828835"/>
              <a:ext cx="112633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03. </a:t>
              </a:r>
              <a:r>
                <a:rPr lang="ko-KR" altLang="en-US" sz="5400" b="1" dirty="0" err="1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캡스톤</a:t>
              </a:r>
              <a:r>
                <a:rPr lang="ko-KR" altLang="en-US" sz="54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 디자인 </a:t>
              </a:r>
              <a:r>
                <a:rPr lang="en-US" altLang="ko-KR" sz="54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1 </a:t>
              </a:r>
              <a:r>
                <a:rPr lang="ko-KR" altLang="en-US" sz="5400" b="1" dirty="0">
                  <a:solidFill>
                    <a:schemeClr val="bg1"/>
                  </a:solidFill>
                  <a:latin typeface="BM HANNA Air OTF" panose="020B0600000101010101" pitchFamily="34" charset="-127"/>
                  <a:ea typeface="BM HANNA Air OTF" panose="020B0600000101010101" pitchFamily="34" charset="-127"/>
                </a:rPr>
                <a:t>내용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819EB2C-3478-1A19-18CF-1B399A3340F2}"/>
                </a:ext>
              </a:extLst>
            </p:cNvPr>
            <p:cNvSpPr/>
            <p:nvPr/>
          </p:nvSpPr>
          <p:spPr>
            <a:xfrm>
              <a:off x="-93133" y="294468"/>
              <a:ext cx="11964835" cy="626906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1380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455" y="122167"/>
            <a:ext cx="4075155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3. </a:t>
            </a:r>
            <a:r>
              <a:rPr lang="ko-KR" alt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캡스톤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디자인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내용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DB2F0B-84BA-9304-BCFB-DE4150146C91}"/>
              </a:ext>
            </a:extLst>
          </p:cNvPr>
          <p:cNvGrpSpPr/>
          <p:nvPr/>
        </p:nvGrpSpPr>
        <p:grpSpPr>
          <a:xfrm>
            <a:off x="1239969" y="1479119"/>
            <a:ext cx="9536574" cy="4632494"/>
            <a:chOff x="579568" y="947039"/>
            <a:chExt cx="11087407" cy="538582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CB7676A-694C-5920-259E-BCAD963DB9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115" t="12779" r="26907"/>
            <a:stretch/>
          </p:blipFill>
          <p:spPr>
            <a:xfrm>
              <a:off x="579568" y="947040"/>
              <a:ext cx="2503803" cy="516698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96AF7ED-0AE3-A3BB-3F9C-4BD0B0C1A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854" t="13337" r="27316" b="-1782"/>
            <a:stretch/>
          </p:blipFill>
          <p:spPr>
            <a:xfrm>
              <a:off x="3346295" y="947039"/>
              <a:ext cx="2569271" cy="538582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CC052E5-5111-69E5-878E-5CA8F471D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111" t="13809" r="27177"/>
            <a:stretch/>
          </p:blipFill>
          <p:spPr>
            <a:xfrm>
              <a:off x="6250808" y="947039"/>
              <a:ext cx="2569271" cy="524859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F009BF1-5BB2-B956-1684-D5D066C99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851" t="13809" r="27116"/>
            <a:stretch/>
          </p:blipFill>
          <p:spPr>
            <a:xfrm>
              <a:off x="9086582" y="947040"/>
              <a:ext cx="2580393" cy="5248590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22ECC9-DCDC-7D36-AB67-B6AE16051BFF}"/>
              </a:ext>
            </a:extLst>
          </p:cNvPr>
          <p:cNvSpPr/>
          <p:nvPr/>
        </p:nvSpPr>
        <p:spPr>
          <a:xfrm>
            <a:off x="507455" y="822861"/>
            <a:ext cx="515433" cy="528542"/>
          </a:xfrm>
          <a:prstGeom prst="rect">
            <a:avLst/>
          </a:prstGeom>
          <a:solidFill>
            <a:srgbClr val="5F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BE28FE-5079-3854-1834-C2593BBC960E}"/>
              </a:ext>
            </a:extLst>
          </p:cNvPr>
          <p:cNvSpPr txBox="1"/>
          <p:nvPr/>
        </p:nvSpPr>
        <p:spPr>
          <a:xfrm>
            <a:off x="1158354" y="865193"/>
            <a:ext cx="9290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Web App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41293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5985</TotalTime>
  <Words>1261</Words>
  <Application>Microsoft Macintosh PowerPoint</Application>
  <PresentationFormat>와이드스크린</PresentationFormat>
  <Paragraphs>190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Malgun Gothic</vt:lpstr>
      <vt:lpstr>Symbol</vt:lpstr>
      <vt:lpstr>Calibri Light</vt:lpstr>
      <vt:lpstr>BM HANNA Air OTF</vt:lpstr>
      <vt:lpstr>Arial</vt:lpstr>
      <vt:lpstr>스텐다드</vt:lpstr>
      <vt:lpstr>Malgun Gothic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hhj</dc:creator>
  <cp:lastModifiedBy>신유정</cp:lastModifiedBy>
  <cp:revision>81</cp:revision>
  <dcterms:created xsi:type="dcterms:W3CDTF">2017-05-10T07:33:19Z</dcterms:created>
  <dcterms:modified xsi:type="dcterms:W3CDTF">2023-08-08T09:34:20Z</dcterms:modified>
</cp:coreProperties>
</file>